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7" r:id="rId4"/>
  </p:sldMasterIdLst>
  <p:notesMasterIdLst>
    <p:notesMasterId r:id="rId16"/>
  </p:notesMasterIdLst>
  <p:sldIdLst>
    <p:sldId id="256" r:id="rId5"/>
    <p:sldId id="257" r:id="rId6"/>
    <p:sldId id="258" r:id="rId7"/>
    <p:sldId id="259" r:id="rId8"/>
    <p:sldId id="264" r:id="rId9"/>
    <p:sldId id="260" r:id="rId10"/>
    <p:sldId id="261" r:id="rId11"/>
    <p:sldId id="262" r:id="rId12"/>
    <p:sldId id="263" r:id="rId13"/>
    <p:sldId id="265" r:id="rId14"/>
    <p:sldId id="266" r:id="rId15"/>
  </p:sldIdLst>
  <p:sldSz cx="24384000" cy="13716000"/>
  <p:notesSz cx="6858000" cy="9144000"/>
  <p:defaultText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1CBA3"/>
    <a:srgbClr val="EFE3CD"/>
    <a:srgbClr val="DCEDED"/>
    <a:srgbClr val="30393A"/>
    <a:srgbClr val="27B9CC"/>
    <a:srgbClr val="E3E0DB"/>
    <a:srgbClr val="009999"/>
    <a:srgbClr val="6600FF"/>
    <a:srgbClr val="CC0066"/>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414141"/>
        </a:fontRef>
        <a:srgbClr val="414141"/>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9847F"/>
          </a:solidFill>
        </a:fill>
      </a:tcStyle>
    </a:firstCol>
    <a:lastRow>
      <a:tcTxStyle b="off" i="off">
        <a:fontRef idx="minor">
          <a:srgbClr val="414141"/>
        </a:fontRef>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5">
              <a:hueOff val="-375889"/>
              <a:satOff val="-9195"/>
              <a:lumOff val="-14901"/>
            </a:schemeClr>
          </a:solidFill>
        </a:fill>
      </a:tcStyle>
    </a:firstRow>
  </a:tblStyle>
  <a:tblStyle styleId="{C7B018BB-80A7-4F77-B60F-C8B233D01FF8}" styleName="">
    <a:tblBg/>
    <a:wholeTbl>
      <a:tcTxStyle b="off" i="off">
        <a:fontRef idx="minor">
          <a:srgbClr val="414141"/>
        </a:fontRef>
        <a:srgbClr val="414141"/>
      </a:tcTxStyle>
      <a:tcStyle>
        <a:tcBdr>
          <a:left>
            <a:ln w="25400" cap="rnd">
              <a:solidFill>
                <a:srgbClr val="C9C3BA"/>
              </a:solidFill>
              <a:custDash>
                <a:ds d="100000" sp="200000"/>
              </a:custDash>
              <a:miter lim="400000"/>
            </a:ln>
          </a:left>
          <a:right>
            <a:ln w="25400" cap="rnd">
              <a:solidFill>
                <a:srgbClr val="C9C3BA"/>
              </a:solidFill>
              <a:custDash>
                <a:ds d="100000" sp="200000"/>
              </a:custDash>
              <a:miter lim="400000"/>
            </a:ln>
          </a:right>
          <a:top>
            <a:ln w="25400" cap="rnd">
              <a:solidFill>
                <a:srgbClr val="C9C3BA"/>
              </a:solidFill>
              <a:custDash>
                <a:ds d="100000" sp="200000"/>
              </a:custDash>
              <a:miter lim="400000"/>
            </a:ln>
          </a:top>
          <a:bottom>
            <a:ln w="25400" cap="rnd">
              <a:solidFill>
                <a:srgbClr val="C9C3BA"/>
              </a:solidFill>
              <a:custDash>
                <a:ds d="100000" sp="200000"/>
              </a:custDash>
              <a:miter lim="400000"/>
            </a:ln>
          </a:bottom>
          <a:insideH>
            <a:ln w="25400" cap="rnd">
              <a:solidFill>
                <a:srgbClr val="C9C3BA"/>
              </a:solidFill>
              <a:custDash>
                <a:ds d="100000" sp="200000"/>
              </a:custDash>
              <a:miter lim="400000"/>
            </a:ln>
          </a:insideH>
          <a:insideV>
            <a:ln w="25400" cap="rnd">
              <a:solidFill>
                <a:srgbClr val="C9C3BA"/>
              </a:solidFill>
              <a:custDash>
                <a:ds d="100000" sp="200000"/>
              </a:custDash>
              <a:miter lim="400000"/>
            </a:ln>
          </a:insideV>
        </a:tcBdr>
        <a:fill>
          <a:noFill/>
        </a:fill>
      </a:tcStyle>
    </a:wholeTbl>
    <a:band2H>
      <a:tcTxStyle/>
      <a:tcStyle>
        <a:tcBdr/>
        <a:fill>
          <a:solidFill>
            <a:srgbClr val="C9C3BA">
              <a:alpha val="75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noFill/>
        </a:fill>
      </a:tcStyle>
    </a:firstRow>
  </a:tblStyle>
  <a:tblStyle styleId="{EEE7283C-3CF3-47DC-8721-378D4A62B228}" styleName="">
    <a:tblBg/>
    <a:wholeTbl>
      <a:tcTxStyle b="off" i="off">
        <a:fontRef idx="minor">
          <a:srgbClr val="414141"/>
        </a:fontRef>
        <a:srgbClr val="414141"/>
      </a:tcTxStyle>
      <a:tcStyle>
        <a:tcBdr>
          <a:left>
            <a:ln w="12700" cap="flat">
              <a:noFill/>
              <a:miter lim="400000"/>
            </a:ln>
          </a:left>
          <a:right>
            <a:ln w="12700" cap="flat">
              <a:noFill/>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noFill/>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39D60"/>
          </a:solidFill>
        </a:fill>
      </a:tcStyle>
    </a:firstCol>
    <a:lastRow>
      <a:tcTxStyle b="off" i="off">
        <a:fontRef idx="minor">
          <a:srgbClr val="414141"/>
        </a:fontRef>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3">
              <a:hueOff val="708446"/>
              <a:satOff val="-4821"/>
              <a:lumOff val="-14251"/>
            </a:schemeClr>
          </a:solidFill>
        </a:fill>
      </a:tcStyle>
    </a:firstRow>
  </a:tblStyle>
  <a:tblStyle styleId="{CF821DB8-F4EB-4A41-A1BA-3FCAFE7338EE}" styleName="">
    <a:tblBg/>
    <a:wholeTbl>
      <a:tcTxStyle b="off" i="off">
        <a:fontRef idx="minor">
          <a:srgbClr val="414141"/>
        </a:fontRef>
        <a:srgbClr val="414141"/>
      </a:tcTxStyle>
      <a:tcStyle>
        <a:tcBdr>
          <a:left>
            <a:ln w="12700" cap="flat">
              <a:solidFill>
                <a:schemeClr val="accent1">
                  <a:hueOff val="-113918"/>
                  <a:satOff val="19024"/>
                  <a:lumOff val="19749"/>
                </a:schemeClr>
              </a:solidFill>
              <a:prstDash val="solid"/>
              <a:miter lim="400000"/>
            </a:ln>
          </a:left>
          <a:right>
            <a:ln w="12700" cap="flat">
              <a:solidFill>
                <a:schemeClr val="accent1">
                  <a:hueOff val="-113918"/>
                  <a:satOff val="19024"/>
                  <a:lumOff val="19749"/>
                </a:schemeClr>
              </a:solidFill>
              <a:prstDash val="solid"/>
              <a:miter lim="400000"/>
            </a:ln>
          </a:right>
          <a:top>
            <a:ln w="12700" cap="flat">
              <a:solidFill>
                <a:schemeClr val="accent1">
                  <a:hueOff val="-113918"/>
                  <a:satOff val="19024"/>
                  <a:lumOff val="19749"/>
                </a:schemeClr>
              </a:solidFill>
              <a:prstDash val="solid"/>
              <a:miter lim="400000"/>
            </a:ln>
          </a:top>
          <a:bottom>
            <a:ln w="12700" cap="flat">
              <a:solidFill>
                <a:schemeClr val="accent1">
                  <a:hueOff val="-113918"/>
                  <a:satOff val="19024"/>
                  <a:lumOff val="19749"/>
                </a:schemeClr>
              </a:solidFill>
              <a:prstDash val="solid"/>
              <a:miter lim="400000"/>
            </a:ln>
          </a:bottom>
          <a:insideH>
            <a:ln w="12700" cap="flat">
              <a:solidFill>
                <a:schemeClr val="accent1">
                  <a:hueOff val="-113918"/>
                  <a:satOff val="19024"/>
                  <a:lumOff val="19749"/>
                </a:schemeClr>
              </a:solidFill>
              <a:prstDash val="solid"/>
              <a:miter lim="400000"/>
            </a:ln>
          </a:insideH>
          <a:insideV>
            <a:ln w="12700" cap="flat">
              <a:solidFill>
                <a:schemeClr val="accent1">
                  <a:hueOff val="-113918"/>
                  <a:satOff val="19024"/>
                  <a:lumOff val="19749"/>
                </a:schemeClr>
              </a:solidFill>
              <a:prstDash val="solid"/>
              <a:miter lim="400000"/>
            </a:ln>
          </a:insideV>
        </a:tcBdr>
        <a:fill>
          <a:noFill/>
        </a:fill>
      </a:tcStyle>
    </a:wholeTbl>
    <a:band2H>
      <a:tcTxStyle/>
      <a:tcStyle>
        <a:tcBdr/>
        <a:fill>
          <a:solidFill>
            <a:schemeClr val="accent1">
              <a:hueOff val="-113918"/>
              <a:satOff val="19024"/>
              <a:lumOff val="19749"/>
              <a:alpha val="35000"/>
            </a:scheme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38AAF"/>
          </a:solid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6"/>
              <a:satOff val="13972"/>
              <a:lumOff val="-24493"/>
            </a:schemeClr>
          </a:solid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4"/>
              <a:satOff val="6343"/>
              <a:lumOff val="-13963"/>
            </a:schemeClr>
          </a:solidFill>
        </a:fill>
      </a:tcStyle>
    </a:firstRow>
  </a:tblStyle>
  <a:tblStyle styleId="{33BA23B1-9221-436E-865A-0063620EA4FD}" styleName="">
    <a:tblBg/>
    <a:wholeTbl>
      <a:tcTxStyle b="off" i="off">
        <a:fontRef idx="minor">
          <a:srgbClr val="414141"/>
        </a:fontRef>
        <a:srgbClr val="414141"/>
      </a:tcTxStyle>
      <a:tcStyle>
        <a:tcBdr>
          <a:left>
            <a:ln w="12700" cap="flat">
              <a:solidFill>
                <a:srgbClr val="C9C3BA"/>
              </a:solidFill>
              <a:prstDash val="solid"/>
              <a:miter lim="400000"/>
            </a:ln>
          </a:left>
          <a:right>
            <a:ln w="12700" cap="flat">
              <a:solidFill>
                <a:srgbClr val="C9C3BA"/>
              </a:solidFill>
              <a:prstDash val="solid"/>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solidFill>
                <a:srgbClr val="C9C3BA"/>
              </a:solidFill>
              <a:prstDash val="solid"/>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6635F"/>
          </a:solidFill>
        </a:fill>
      </a:tcStyle>
    </a:firstCol>
    <a:lastRow>
      <a:tcTxStyle b="off" i="off">
        <a:fontRef idx="minor">
          <a:srgbClr val="414141"/>
        </a:fontRef>
        <a:srgbClr val="414141"/>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rgbClr val="89847F"/>
          </a:solidFill>
        </a:fill>
      </a:tcStyle>
    </a:firstRow>
  </a:tblStyle>
  <a:tblStyle styleId="{2708684C-4D16-4618-839F-0558EEFCDFE6}" styleName="">
    <a:tblBg/>
    <a:wholeTbl>
      <a:tcTxStyle b="off" i="off">
        <a:fontRef idx="minor">
          <a:srgbClr val="414141"/>
        </a:fontRef>
        <a:srgbClr val="414141"/>
      </a:tcTxStyle>
      <a:tcStyle>
        <a:tcBdr>
          <a:left>
            <a:ln w="12700" cap="flat">
              <a:noFill/>
              <a:miter lim="400000"/>
            </a:ln>
          </a:left>
          <a:right>
            <a:ln w="12700" cap="flat">
              <a:noFill/>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wholeTbl>
    <a:band2H>
      <a:tcTxStyle/>
      <a:tcStyle>
        <a:tcBdr/>
        <a:fill>
          <a:solidFill>
            <a:srgbClr val="C9C3BA">
              <a:alpha val="35000"/>
            </a:srgbClr>
          </a:solidFill>
        </a:fill>
      </a:tcStyle>
    </a:band2H>
    <a:firstCol>
      <a:tcTxStyle b="off" i="off">
        <a:fontRef idx="minor">
          <a:srgbClr val="414141"/>
        </a:fontRef>
        <a:srgbClr val="414141"/>
      </a:tcTxStyle>
      <a:tcStyle>
        <a:tcBdr>
          <a:left>
            <a:ln w="12700" cap="flat">
              <a:noFill/>
              <a:miter lim="400000"/>
            </a:ln>
          </a:left>
          <a:right>
            <a:ln w="25400" cap="flat">
              <a:solidFill>
                <a:srgbClr val="000000"/>
              </a:solidFill>
              <a:prstDash val="solid"/>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firstCol>
    <a:lastRow>
      <a:tcTxStyle b="off" i="off">
        <a:fontRef idx="minor">
          <a:srgbClr val="414141"/>
        </a:fontRef>
        <a:srgbClr val="414141"/>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noFill/>
              <a:miter lim="400000"/>
            </a:ln>
          </a:bottom>
          <a:insideH>
            <a:ln w="12700" cap="flat">
              <a:solidFill>
                <a:srgbClr val="89847F"/>
              </a:solidFill>
              <a:prstDash val="solid"/>
              <a:miter lim="400000"/>
            </a:ln>
          </a:insideH>
          <a:insideV>
            <a:ln w="12700" cap="flat">
              <a:noFill/>
              <a:miter lim="400000"/>
            </a:ln>
          </a:insideV>
        </a:tcBdr>
        <a:fill>
          <a:noFill/>
        </a:fill>
      </a:tcStyle>
    </a:lastRow>
    <a:firstRow>
      <a:tcTxStyle b="off" i="off">
        <a:fontRef idx="minor">
          <a:srgbClr val="414141"/>
        </a:fontRef>
        <a:srgbClr val="414141"/>
      </a:tcTxStyle>
      <a:tcStyle>
        <a:tcBdr>
          <a:left>
            <a:ln w="12700" cap="flat">
              <a:noFill/>
              <a:miter lim="400000"/>
            </a:ln>
          </a:left>
          <a:right>
            <a:ln w="12700" cap="flat">
              <a:noFill/>
              <a:miter lim="400000"/>
            </a:ln>
          </a:right>
          <a:top>
            <a:ln w="12700" cap="flat">
              <a:noFill/>
              <a:miter lim="400000"/>
            </a:ln>
          </a:top>
          <a:bottom>
            <a:ln w="25400" cap="flat">
              <a:solidFill>
                <a:srgbClr val="000000"/>
              </a:solidFill>
              <a:prstDash val="solid"/>
              <a:miter lim="400000"/>
            </a:ln>
          </a:bottom>
          <a:insideH>
            <a:ln w="12700" cap="flat">
              <a:solidFill>
                <a:srgbClr val="89847F"/>
              </a:solidFill>
              <a:prstDash val="solid"/>
              <a:miter lim="400000"/>
            </a:ln>
          </a:insideH>
          <a:insideV>
            <a:ln w="12700" cap="flat">
              <a:noFill/>
              <a:miter lim="400000"/>
            </a:ln>
          </a:insideV>
        </a:tcBdr>
        <a:fill>
          <a:noFill/>
        </a:fill>
      </a:tcStyle>
    </a:firstRow>
  </a:tblStyle>
  <a:tblStyle styleId="{5940675A-B579-460E-94D1-54222C63F5DA}" styleName="Ingen typografi, tabelgit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3" d="100"/>
          <a:sy n="53" d="100"/>
        </p:scale>
        <p:origin x="714" y="156"/>
      </p:cViewPr>
      <p:guideLst/>
    </p:cSldViewPr>
  </p:slideViewPr>
  <p:notesTextViewPr>
    <p:cViewPr>
      <p:scale>
        <a:sx n="1" d="1"/>
        <a:sy n="1" d="1"/>
      </p:scale>
      <p:origin x="0" y="0"/>
    </p:cViewPr>
  </p:notesTextViewPr>
  <p:gridSpacing cx="1080001" cy="1080001"/>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0.jpeg>
</file>

<file path=ppt/media/image11.jpeg>
</file>

<file path=ppt/media/image12.jpeg>
</file>

<file path=ppt/media/image13.jpeg>
</file>

<file path=ppt/media/image14.jpeg>
</file>

<file path=ppt/media/image15.jpg>
</file>

<file path=ppt/media/image16.jpeg>
</file>

<file path=ppt/media/image17.jpeg>
</file>

<file path=ppt/media/image18.jpeg>
</file>

<file path=ppt/media/image19.jpeg>
</file>

<file path=ppt/media/image2.png>
</file>

<file path=ppt/media/image20.jpeg>
</file>

<file path=ppt/media/image4.gif>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4" name="Shape 134"/>
          <p:cNvSpPr>
            <a:spLocks noGrp="1" noRot="1" noChangeAspect="1"/>
          </p:cNvSpPr>
          <p:nvPr>
            <p:ph type="sldImg"/>
          </p:nvPr>
        </p:nvSpPr>
        <p:spPr>
          <a:xfrm>
            <a:off x="1143000" y="685800"/>
            <a:ext cx="4572000" cy="3429000"/>
          </a:xfrm>
          <a:prstGeom prst="rect">
            <a:avLst/>
          </a:prstGeom>
        </p:spPr>
        <p:txBody>
          <a:bodyPr/>
          <a:lstStyle/>
          <a:p>
            <a:endParaRPr/>
          </a:p>
        </p:txBody>
      </p:sp>
      <p:sp>
        <p:nvSpPr>
          <p:cNvPr id="135" name="Shape 13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52105549"/>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Forside uden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2509837" y="3979892"/>
            <a:ext cx="19364326" cy="3943908"/>
          </a:xfrm>
        </p:spPr>
        <p:txBody>
          <a:bodyPr anchor="b"/>
          <a:lstStyle>
            <a:lvl1pPr algn="ctr">
              <a:defRPr sz="12000">
                <a:solidFill>
                  <a:schemeClr val="bg1"/>
                </a:solidFill>
              </a:defRPr>
            </a:lvl1pPr>
          </a:lstStyle>
          <a:p>
            <a:r>
              <a:rPr lang="da-DK"/>
              <a:t>Klik for at redigere titeltypografien i masteren</a:t>
            </a:r>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2509837" y="8431240"/>
            <a:ext cx="19364326" cy="3472452"/>
          </a:xfrm>
        </p:spPr>
        <p:txBody>
          <a:bodyPr/>
          <a:lstStyle>
            <a:lvl1pPr marL="0" indent="0" algn="ctr">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da-DK"/>
              <a:t>Klik for at redigere undertiteltypografien i masteren</a:t>
            </a:r>
            <a:endParaRPr lang="en-DK"/>
          </a:p>
        </p:txBody>
      </p:sp>
      <p:pic>
        <p:nvPicPr>
          <p:cNvPr id="7" name="Picture 6">
            <a:extLst>
              <a:ext uri="{FF2B5EF4-FFF2-40B4-BE49-F238E27FC236}">
                <a16:creationId xmlns:a16="http://schemas.microsoft.com/office/drawing/2014/main" id="{EC729635-8AFB-4941-9B0D-8B1111B9E46A}"/>
              </a:ext>
            </a:extLst>
          </p:cNvPr>
          <p:cNvPicPr>
            <a:picLocks noChangeAspect="1"/>
          </p:cNvPicPr>
          <p:nvPr/>
        </p:nvPicPr>
        <p:blipFill rotWithShape="1">
          <a:blip r:embed="rId2"/>
          <a:srcRect t="67191" r="16494"/>
          <a:stretch/>
        </p:blipFill>
        <p:spPr>
          <a:xfrm>
            <a:off x="15637259" y="0"/>
            <a:ext cx="8746742" cy="2438184"/>
          </a:xfrm>
          <a:prstGeom prst="rect">
            <a:avLst/>
          </a:prstGeom>
        </p:spPr>
      </p:pic>
      <p:pic>
        <p:nvPicPr>
          <p:cNvPr id="9" name="Picture 8">
            <a:extLst>
              <a:ext uri="{FF2B5EF4-FFF2-40B4-BE49-F238E27FC236}">
                <a16:creationId xmlns:a16="http://schemas.microsoft.com/office/drawing/2014/main" id="{91B7197E-D239-6E42-9FC4-2CAC82660142}"/>
              </a:ext>
            </a:extLst>
          </p:cNvPr>
          <p:cNvPicPr>
            <a:picLocks noChangeAspect="1"/>
          </p:cNvPicPr>
          <p:nvPr/>
        </p:nvPicPr>
        <p:blipFill>
          <a:blip r:embed="rId3"/>
          <a:stretch>
            <a:fillRect/>
          </a:stretch>
        </p:blipFill>
        <p:spPr>
          <a:xfrm>
            <a:off x="11001165" y="667683"/>
            <a:ext cx="2381666" cy="2381666"/>
          </a:xfrm>
          <a:prstGeom prst="rect">
            <a:avLst/>
          </a:prstGeom>
        </p:spPr>
      </p:pic>
      <p:sp>
        <p:nvSpPr>
          <p:cNvPr id="21" name="Date Placeholder 20">
            <a:extLst>
              <a:ext uri="{FF2B5EF4-FFF2-40B4-BE49-F238E27FC236}">
                <a16:creationId xmlns:a16="http://schemas.microsoft.com/office/drawing/2014/main" id="{F59432CE-DD34-544C-9DA5-E197F8084A3B}"/>
              </a:ext>
            </a:extLst>
          </p:cNvPr>
          <p:cNvSpPr>
            <a:spLocks noGrp="1"/>
          </p:cNvSpPr>
          <p:nvPr>
            <p:ph type="dt" sz="half" idx="10"/>
          </p:nvPr>
        </p:nvSpPr>
        <p:spPr>
          <a:xfrm>
            <a:off x="1180319" y="12712700"/>
            <a:ext cx="1928430" cy="559164"/>
          </a:xfrm>
        </p:spPr>
        <p:txBody>
          <a:bodyPr/>
          <a:lstStyle>
            <a:lvl1pPr>
              <a:defRPr>
                <a:solidFill>
                  <a:schemeClr val="bg1"/>
                </a:solidFill>
              </a:defRPr>
            </a:lvl1pPr>
          </a:lstStyle>
          <a:p>
            <a:fld id="{2599C46D-3512-3F42-8597-E1DE978E0C65}" type="datetime1">
              <a:t>05-03-2024</a:t>
            </a:fld>
            <a:endParaRPr lang="en-DK"/>
          </a:p>
        </p:txBody>
      </p:sp>
      <p:sp>
        <p:nvSpPr>
          <p:cNvPr id="22" name="Footer Placeholder 21">
            <a:extLst>
              <a:ext uri="{FF2B5EF4-FFF2-40B4-BE49-F238E27FC236}">
                <a16:creationId xmlns:a16="http://schemas.microsoft.com/office/drawing/2014/main" id="{9C77A74C-AD26-3B43-839F-93917B8B4608}"/>
              </a:ext>
            </a:extLst>
          </p:cNvPr>
          <p:cNvSpPr>
            <a:spLocks noGrp="1"/>
          </p:cNvSpPr>
          <p:nvPr>
            <p:ph type="ftr" sz="quarter" idx="11"/>
          </p:nvPr>
        </p:nvSpPr>
        <p:spPr>
          <a:xfrm>
            <a:off x="3324646" y="12712698"/>
            <a:ext cx="16033752" cy="559164"/>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206475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ekst 2 spalter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p:txBody>
          <a:bodyPr/>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0" y="3314410"/>
            <a:ext cx="8640000" cy="8881856"/>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Content Placeholder 3">
            <a:extLst>
              <a:ext uri="{FF2B5EF4-FFF2-40B4-BE49-F238E27FC236}">
                <a16:creationId xmlns:a16="http://schemas.microsoft.com/office/drawing/2014/main" id="{08505022-B7B8-804B-9926-2D1A5F14CD9F}"/>
              </a:ext>
            </a:extLst>
          </p:cNvPr>
          <p:cNvSpPr>
            <a:spLocks noGrp="1"/>
          </p:cNvSpPr>
          <p:nvPr>
            <p:ph sz="half" idx="2"/>
          </p:nvPr>
        </p:nvSpPr>
        <p:spPr>
          <a:xfrm>
            <a:off x="12855408" y="3314410"/>
            <a:ext cx="8640000" cy="8881856"/>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5" name="Slide Number Placeholder 4">
            <a:extLst>
              <a:ext uri="{FF2B5EF4-FFF2-40B4-BE49-F238E27FC236}">
                <a16:creationId xmlns:a16="http://schemas.microsoft.com/office/drawing/2014/main" id="{5E71253A-7188-8B4D-836C-9009FCB8EC80}"/>
              </a:ext>
            </a:extLst>
          </p:cNvPr>
          <p:cNvSpPr>
            <a:spLocks noGrp="1"/>
          </p:cNvSpPr>
          <p:nvPr>
            <p:ph type="sldNum" sz="quarter" idx="10"/>
          </p:nvPr>
        </p:nvSpPr>
        <p:spPr/>
        <p:txBody>
          <a:bodyPr/>
          <a:lstStyle/>
          <a:p>
            <a:fld id="{86CB4B4D-7CA3-9044-876B-883B54F8677D}" type="slidenum">
              <a:rPr lang="da-DK" smtClean="0"/>
              <a:t>‹nr.›</a:t>
            </a:fld>
            <a:endParaRPr lang="da-DK"/>
          </a:p>
        </p:txBody>
      </p:sp>
      <p:sp>
        <p:nvSpPr>
          <p:cNvPr id="8" name="Date Placeholder 7">
            <a:extLst>
              <a:ext uri="{FF2B5EF4-FFF2-40B4-BE49-F238E27FC236}">
                <a16:creationId xmlns:a16="http://schemas.microsoft.com/office/drawing/2014/main" id="{008E1BE1-08C4-0043-BCDF-B60C1E46B243}"/>
              </a:ext>
            </a:extLst>
          </p:cNvPr>
          <p:cNvSpPr>
            <a:spLocks noGrp="1"/>
          </p:cNvSpPr>
          <p:nvPr>
            <p:ph type="dt" sz="half" idx="11"/>
          </p:nvPr>
        </p:nvSpPr>
        <p:spPr/>
        <p:txBody>
          <a:bodyPr/>
          <a:lstStyle/>
          <a:p>
            <a:fld id="{FD3C24CA-F09D-D746-8710-4BFA0D1003CF}" type="datetime1">
              <a:t>05-03-2024</a:t>
            </a:fld>
            <a:endParaRPr lang="en-DK"/>
          </a:p>
        </p:txBody>
      </p:sp>
      <p:sp>
        <p:nvSpPr>
          <p:cNvPr id="9" name="Footer Placeholder 8">
            <a:extLst>
              <a:ext uri="{FF2B5EF4-FFF2-40B4-BE49-F238E27FC236}">
                <a16:creationId xmlns:a16="http://schemas.microsoft.com/office/drawing/2014/main" id="{13114189-B024-924A-B0A2-C707CB50E345}"/>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343171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ekst 2 spalter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3373820" y="3314410"/>
            <a:ext cx="8640000" cy="88848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12911900" y="3314410"/>
            <a:ext cx="8640000" cy="888185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10" name="Rectangle 9">
            <a:extLst>
              <a:ext uri="{FF2B5EF4-FFF2-40B4-BE49-F238E27FC236}">
                <a16:creationId xmlns:a16="http://schemas.microsoft.com/office/drawing/2014/main" id="{18E11385-2D80-704A-9DE0-96AEE28DC31C}"/>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3" name="Date Placeholder 2">
            <a:extLst>
              <a:ext uri="{FF2B5EF4-FFF2-40B4-BE49-F238E27FC236}">
                <a16:creationId xmlns:a16="http://schemas.microsoft.com/office/drawing/2014/main" id="{29077565-C7D5-474F-A4BD-CF3BA7B1F427}"/>
              </a:ext>
            </a:extLst>
          </p:cNvPr>
          <p:cNvSpPr>
            <a:spLocks noGrp="1"/>
          </p:cNvSpPr>
          <p:nvPr>
            <p:ph type="dt" sz="half" idx="11"/>
          </p:nvPr>
        </p:nvSpPr>
        <p:spPr/>
        <p:txBody>
          <a:bodyPr/>
          <a:lstStyle>
            <a:lvl1pPr>
              <a:defRPr>
                <a:solidFill>
                  <a:schemeClr val="bg1"/>
                </a:solidFill>
              </a:defRPr>
            </a:lvl1pPr>
          </a:lstStyle>
          <a:p>
            <a:fld id="{3E15C83E-4C06-7847-B1B2-5EA1E6484DB4}" type="datetime1">
              <a:t>05-03-2024</a:t>
            </a:fld>
            <a:endParaRPr lang="en-DK"/>
          </a:p>
        </p:txBody>
      </p:sp>
      <p:sp>
        <p:nvSpPr>
          <p:cNvPr id="6" name="Footer Placeholder 5">
            <a:extLst>
              <a:ext uri="{FF2B5EF4-FFF2-40B4-BE49-F238E27FC236}">
                <a16:creationId xmlns:a16="http://schemas.microsoft.com/office/drawing/2014/main" id="{D6273BB1-BED5-6549-A022-ADA0DE59C62C}"/>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95009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ekst 2 spalter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3373820" y="3314410"/>
            <a:ext cx="8640000" cy="888185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12911900" y="3314410"/>
            <a:ext cx="8640000" cy="888185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3" name="Date Placeholder 2">
            <a:extLst>
              <a:ext uri="{FF2B5EF4-FFF2-40B4-BE49-F238E27FC236}">
                <a16:creationId xmlns:a16="http://schemas.microsoft.com/office/drawing/2014/main" id="{FF6B3C39-40AA-9B46-87FD-0F2D645949DB}"/>
              </a:ext>
            </a:extLst>
          </p:cNvPr>
          <p:cNvSpPr>
            <a:spLocks noGrp="1"/>
          </p:cNvSpPr>
          <p:nvPr>
            <p:ph type="dt" sz="half" idx="11"/>
          </p:nvPr>
        </p:nvSpPr>
        <p:spPr/>
        <p:txBody>
          <a:bodyPr/>
          <a:lstStyle>
            <a:lvl1pPr>
              <a:defRPr>
                <a:solidFill>
                  <a:schemeClr val="bg1"/>
                </a:solidFill>
              </a:defRPr>
            </a:lvl1pPr>
          </a:lstStyle>
          <a:p>
            <a:fld id="{25AC7CE2-B803-A341-92DC-09348186F4E4}" type="datetime1">
              <a:t>05-03-2024</a:t>
            </a:fld>
            <a:endParaRPr lang="en-DK"/>
          </a:p>
        </p:txBody>
      </p:sp>
      <p:sp>
        <p:nvSpPr>
          <p:cNvPr id="6" name="Footer Placeholder 5">
            <a:extLst>
              <a:ext uri="{FF2B5EF4-FFF2-40B4-BE49-F238E27FC236}">
                <a16:creationId xmlns:a16="http://schemas.microsoft.com/office/drawing/2014/main" id="{6A7AD3B6-A2EB-E045-AD80-9F59127486AF}"/>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6888343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kst 2 spalter - kombi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0" name="Rectangle 9">
            <a:extLst>
              <a:ext uri="{FF2B5EF4-FFF2-40B4-BE49-F238E27FC236}">
                <a16:creationId xmlns:a16="http://schemas.microsoft.com/office/drawing/2014/main" id="{E9387284-B4EC-8C41-9C35-398D8A396D23}"/>
              </a:ext>
            </a:extLst>
          </p:cNvPr>
          <p:cNvSpPr/>
          <p:nvPr/>
        </p:nvSpPr>
        <p:spPr>
          <a:xfrm>
            <a:off x="3373819" y="3314409"/>
            <a:ext cx="10333782" cy="1040159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1" name="Rectangle 10">
            <a:extLst>
              <a:ext uri="{FF2B5EF4-FFF2-40B4-BE49-F238E27FC236}">
                <a16:creationId xmlns:a16="http://schemas.microsoft.com/office/drawing/2014/main" id="{5ED52920-F1A8-6D46-9184-48AE2E0D21D5}"/>
              </a:ext>
            </a:extLst>
          </p:cNvPr>
          <p:cNvSpPr/>
          <p:nvPr/>
        </p:nvSpPr>
        <p:spPr>
          <a:xfrm>
            <a:off x="13707601" y="3314409"/>
            <a:ext cx="10676398" cy="10401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3831020" y="3797010"/>
            <a:ext cx="9000000" cy="888185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14164800" y="3797010"/>
            <a:ext cx="9000000" cy="888185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3" name="Date Placeholder 2">
            <a:extLst>
              <a:ext uri="{FF2B5EF4-FFF2-40B4-BE49-F238E27FC236}">
                <a16:creationId xmlns:a16="http://schemas.microsoft.com/office/drawing/2014/main" id="{18D78880-9B9B-2A45-802F-60A7CB38DEA6}"/>
              </a:ext>
            </a:extLst>
          </p:cNvPr>
          <p:cNvSpPr>
            <a:spLocks noGrp="1"/>
          </p:cNvSpPr>
          <p:nvPr>
            <p:ph type="dt" sz="half" idx="11"/>
          </p:nvPr>
        </p:nvSpPr>
        <p:spPr/>
        <p:txBody>
          <a:bodyPr/>
          <a:lstStyle/>
          <a:p>
            <a:fld id="{1888E75B-06F1-764D-90C2-21FDDFD5D3A5}" type="datetime1">
              <a:t>05-03-2024</a:t>
            </a:fld>
            <a:endParaRPr lang="en-DK"/>
          </a:p>
        </p:txBody>
      </p:sp>
      <p:sp>
        <p:nvSpPr>
          <p:cNvPr id="6" name="Footer Placeholder 5">
            <a:extLst>
              <a:ext uri="{FF2B5EF4-FFF2-40B4-BE49-F238E27FC236}">
                <a16:creationId xmlns:a16="http://schemas.microsoft.com/office/drawing/2014/main" id="{5BB719CB-5AF1-8E4E-B4A0-60E4AB3EE1EF}"/>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4788625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estimonial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fld id="{86CB4B4D-7CA3-9044-876B-883B54F8677D}" type="slidenum">
              <a:rPr lang="da-DK" smtClean="0"/>
              <a:t>‹nr.›</a:t>
            </a:fld>
            <a:endParaRPr lang="da-DK"/>
          </a:p>
        </p:txBody>
      </p:sp>
      <p:pic>
        <p:nvPicPr>
          <p:cNvPr id="6" name="Picture 5">
            <a:extLst>
              <a:ext uri="{FF2B5EF4-FFF2-40B4-BE49-F238E27FC236}">
                <a16:creationId xmlns:a16="http://schemas.microsoft.com/office/drawing/2014/main" id="{D305DD72-5E4A-3748-B11F-C9F9CEB8F937}"/>
              </a:ext>
            </a:extLst>
          </p:cNvPr>
          <p:cNvPicPr>
            <a:picLocks noChangeAspect="1"/>
          </p:cNvPicPr>
          <p:nvPr/>
        </p:nvPicPr>
        <p:blipFill rotWithShape="1">
          <a:blip r:embed="rId2"/>
          <a:srcRect l="10671" r="70154" b="41863"/>
          <a:stretch/>
        </p:blipFill>
        <p:spPr>
          <a:xfrm rot="16200000">
            <a:off x="20043451" y="-1577489"/>
            <a:ext cx="2740854" cy="5895830"/>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3373820" y="3316588"/>
            <a:ext cx="18178080" cy="3600000"/>
          </a:xfrm>
        </p:spPr>
        <p:txBody>
          <a:bodyPr/>
          <a:lstStyle>
            <a:lvl1pPr algn="ctr">
              <a:buFontTx/>
              <a:buNone/>
              <a:defRPr sz="5600">
                <a:solidFill>
                  <a:schemeClr val="accent1"/>
                </a:solidFill>
              </a:defRPr>
            </a:lvl1pPr>
            <a:lvl2pPr algn="ctr">
              <a:buFontTx/>
              <a:buNone/>
              <a:defRPr/>
            </a:lvl2pPr>
            <a:lvl3pPr algn="ctr">
              <a:buFontTx/>
              <a:buNone/>
              <a:defRPr/>
            </a:lvl3pPr>
            <a:lvl4pPr algn="ctr">
              <a:buFontTx/>
              <a:buNone/>
              <a:defRPr/>
            </a:lvl4pPr>
            <a:lvl5pPr algn="ctr">
              <a:buFontTx/>
              <a:buNone/>
              <a:defRPr/>
            </a:lvl5pPr>
          </a:lstStyle>
          <a:p>
            <a:pPr lvl="0"/>
            <a:r>
              <a:rPr lang="da-DK"/>
              <a:t>Rediger teksttypografien i masteren</a:t>
            </a:r>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10584459" y="7147747"/>
            <a:ext cx="3756806" cy="3756806"/>
          </a:xfrm>
          <a:prstGeom prst="ellipse">
            <a:avLst/>
          </a:prstGeom>
          <a:solidFill>
            <a:schemeClr val="bg1">
              <a:lumMod val="75000"/>
            </a:schemeClr>
          </a:solidFill>
        </p:spPr>
        <p:txBody>
          <a:bodyPr/>
          <a:lstStyle>
            <a:lvl1pPr algn="ctr">
              <a:buFont typeface="Arial" panose="020B0604020202020204" pitchFamily="34" charset="0"/>
              <a:buNone/>
              <a:defRPr/>
            </a:lvl1pPr>
          </a:lstStyle>
          <a:p>
            <a:r>
              <a:rPr lang="da-DK"/>
              <a:t>Klik på ikonet for at tilføje et billede</a:t>
            </a:r>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6699934" y="11186217"/>
            <a:ext cx="11525852" cy="1111250"/>
          </a:xfrm>
        </p:spPr>
        <p:txBody>
          <a:bodyPr/>
          <a:lstStyle>
            <a:lvl1pPr algn="ctr">
              <a:buFont typeface="Arial" panose="020B0604020202020204" pitchFamily="34" charset="0"/>
              <a:buNone/>
              <a:defRPr sz="3800">
                <a:solidFill>
                  <a:schemeClr val="accent1"/>
                </a:solidFill>
              </a:defRPr>
            </a:lvl1pPr>
            <a:lvl2pPr algn="ctr">
              <a:defRPr/>
            </a:lvl2pPr>
            <a:lvl3pPr algn="ctr">
              <a:defRPr/>
            </a:lvl3pPr>
            <a:lvl4pPr algn="ctr">
              <a:defRPr/>
            </a:lvl4pPr>
            <a:lvl5pPr algn="ctr">
              <a:defRPr/>
            </a:lvl5pPr>
          </a:lstStyle>
          <a:p>
            <a:pPr lvl="0"/>
            <a:r>
              <a:rPr lang="da-DK"/>
              <a:t>Rediger teksttypografien i masteren</a:t>
            </a:r>
          </a:p>
        </p:txBody>
      </p:sp>
      <p:sp>
        <p:nvSpPr>
          <p:cNvPr id="3" name="Date Placeholder 2">
            <a:extLst>
              <a:ext uri="{FF2B5EF4-FFF2-40B4-BE49-F238E27FC236}">
                <a16:creationId xmlns:a16="http://schemas.microsoft.com/office/drawing/2014/main" id="{0D127B93-B1D0-6C41-98A7-5158EB3ABD2D}"/>
              </a:ext>
            </a:extLst>
          </p:cNvPr>
          <p:cNvSpPr>
            <a:spLocks noGrp="1"/>
          </p:cNvSpPr>
          <p:nvPr>
            <p:ph type="dt" sz="half" idx="14"/>
          </p:nvPr>
        </p:nvSpPr>
        <p:spPr/>
        <p:txBody>
          <a:bodyPr/>
          <a:lstStyle/>
          <a:p>
            <a:fld id="{847499FB-D8B2-BB40-8058-AAE390A30478}" type="datetime1">
              <a:t>05-03-2024</a:t>
            </a:fld>
            <a:endParaRPr lang="en-DK"/>
          </a:p>
        </p:txBody>
      </p:sp>
      <p:sp>
        <p:nvSpPr>
          <p:cNvPr id="4" name="Footer Placeholder 3">
            <a:extLst>
              <a:ext uri="{FF2B5EF4-FFF2-40B4-BE49-F238E27FC236}">
                <a16:creationId xmlns:a16="http://schemas.microsoft.com/office/drawing/2014/main" id="{56312867-EFD5-FE4D-A547-E6CF94AAB800}"/>
              </a:ext>
            </a:extLst>
          </p:cNvPr>
          <p:cNvSpPr>
            <a:spLocks noGrp="1"/>
          </p:cNvSpPr>
          <p:nvPr>
            <p:ph type="ftr" sz="quarter" idx="15"/>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39272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estimonial - lys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p:nvSpPr>
        <p:spPr>
          <a:xfrm>
            <a:off x="279401" y="0"/>
            <a:ext cx="241045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0" name="Rectangle 9">
            <a:extLst>
              <a:ext uri="{FF2B5EF4-FFF2-40B4-BE49-F238E27FC236}">
                <a16:creationId xmlns:a16="http://schemas.microsoft.com/office/drawing/2014/main" id="{C4EB80BE-E667-D140-A01F-1C8D7D33B3B7}"/>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3373820" y="3316588"/>
            <a:ext cx="18178080" cy="3600000"/>
          </a:xfrm>
        </p:spPr>
        <p:txBody>
          <a:bodyPr/>
          <a:lstStyle>
            <a:lvl1pPr algn="ctr">
              <a:buFontTx/>
              <a:buNone/>
              <a:defRPr sz="56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r>
              <a:rPr lang="da-DK"/>
              <a:t>Rediger teksttypografien i masteren</a:t>
            </a:r>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10584459" y="7107427"/>
            <a:ext cx="3756806" cy="3756806"/>
          </a:xfrm>
          <a:prstGeom prst="ellipse">
            <a:avLst/>
          </a:prstGeom>
          <a:solidFill>
            <a:schemeClr val="bg1">
              <a:lumMod val="75000"/>
            </a:schemeClr>
          </a:solidFill>
        </p:spPr>
        <p:txBody>
          <a:bodyPr/>
          <a:lstStyle>
            <a:lvl1pPr algn="ctr">
              <a:buFont typeface="Arial" panose="020B0604020202020204" pitchFamily="34" charset="0"/>
              <a:buNone/>
              <a:defRPr/>
            </a:lvl1pPr>
          </a:lstStyle>
          <a:p>
            <a:r>
              <a:rPr lang="da-DK"/>
              <a:t>Klik på ikonet for at tilføje et billede</a:t>
            </a:r>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6699934" y="11145897"/>
            <a:ext cx="11525852" cy="1111250"/>
          </a:xfrm>
        </p:spPr>
        <p:txBody>
          <a:bodyPr/>
          <a:lstStyle>
            <a:lvl1pPr algn="ctr">
              <a:buFont typeface="Arial" panose="020B0604020202020204" pitchFamily="34" charset="0"/>
              <a:buNone/>
              <a:defRPr sz="3800">
                <a:solidFill>
                  <a:schemeClr val="bg1"/>
                </a:solidFill>
              </a:defRPr>
            </a:lvl1pPr>
            <a:lvl2pPr algn="ctr">
              <a:defRPr/>
            </a:lvl2pPr>
            <a:lvl3pPr algn="ctr">
              <a:defRPr/>
            </a:lvl3pPr>
            <a:lvl4pPr algn="ctr">
              <a:defRPr/>
            </a:lvl4pPr>
            <a:lvl5pPr algn="ctr">
              <a:defRPr/>
            </a:lvl5pPr>
          </a:lstStyle>
          <a:p>
            <a:pPr lvl="0"/>
            <a:r>
              <a:rPr lang="da-DK"/>
              <a:t>Rediger teksttypografien i masteren</a:t>
            </a:r>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p:nvPicPr>
        <p:blipFill rotWithShape="1">
          <a:blip r:embed="rId2"/>
          <a:srcRect b="22980"/>
          <a:stretch/>
        </p:blipFill>
        <p:spPr>
          <a:xfrm>
            <a:off x="977901" y="895877"/>
            <a:ext cx="1716790" cy="1777474"/>
          </a:xfrm>
          <a:prstGeom prst="rect">
            <a:avLst/>
          </a:prstGeom>
        </p:spPr>
      </p:pic>
      <p:pic>
        <p:nvPicPr>
          <p:cNvPr id="14" name="Picture 13">
            <a:extLst>
              <a:ext uri="{FF2B5EF4-FFF2-40B4-BE49-F238E27FC236}">
                <a16:creationId xmlns:a16="http://schemas.microsoft.com/office/drawing/2014/main" id="{4B242F0F-8B73-F24F-8A62-ADCFF7AA2893}"/>
              </a:ext>
            </a:extLst>
          </p:cNvPr>
          <p:cNvPicPr>
            <a:picLocks noChangeAspect="1"/>
          </p:cNvPicPr>
          <p:nvPr/>
        </p:nvPicPr>
        <p:blipFill rotWithShape="1">
          <a:blip r:embed="rId3"/>
          <a:srcRect l="10671" r="70154" b="41863"/>
          <a:stretch/>
        </p:blipFill>
        <p:spPr>
          <a:xfrm rot="16200000">
            <a:off x="20043451" y="-1577489"/>
            <a:ext cx="2740854" cy="5895830"/>
          </a:xfrm>
          <a:prstGeom prst="rect">
            <a:avLst/>
          </a:prstGeom>
        </p:spPr>
      </p:pic>
      <p:sp>
        <p:nvSpPr>
          <p:cNvPr id="3" name="Date Placeholder 2">
            <a:extLst>
              <a:ext uri="{FF2B5EF4-FFF2-40B4-BE49-F238E27FC236}">
                <a16:creationId xmlns:a16="http://schemas.microsoft.com/office/drawing/2014/main" id="{78733831-7C95-0042-B96A-72DA64231B1F}"/>
              </a:ext>
            </a:extLst>
          </p:cNvPr>
          <p:cNvSpPr>
            <a:spLocks noGrp="1"/>
          </p:cNvSpPr>
          <p:nvPr>
            <p:ph type="dt" sz="half" idx="14"/>
          </p:nvPr>
        </p:nvSpPr>
        <p:spPr/>
        <p:txBody>
          <a:bodyPr/>
          <a:lstStyle>
            <a:lvl1pPr>
              <a:defRPr>
                <a:solidFill>
                  <a:schemeClr val="bg1"/>
                </a:solidFill>
              </a:defRPr>
            </a:lvl1pPr>
          </a:lstStyle>
          <a:p>
            <a:fld id="{EB1F29B8-BB26-2742-B15B-3E34A08D2A82}" type="datetime1">
              <a:t>05-03-2024</a:t>
            </a:fld>
            <a:endParaRPr lang="en-DK"/>
          </a:p>
        </p:txBody>
      </p:sp>
      <p:sp>
        <p:nvSpPr>
          <p:cNvPr id="4" name="Footer Placeholder 3">
            <a:extLst>
              <a:ext uri="{FF2B5EF4-FFF2-40B4-BE49-F238E27FC236}">
                <a16:creationId xmlns:a16="http://schemas.microsoft.com/office/drawing/2014/main" id="{F45CD171-CBFD-8547-AB36-4FC726ED92EA}"/>
              </a:ext>
            </a:extLst>
          </p:cNvPr>
          <p:cNvSpPr>
            <a:spLocks noGrp="1"/>
          </p:cNvSpPr>
          <p:nvPr>
            <p:ph type="ftr" sz="quarter" idx="15"/>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1178822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stimonial - mørk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p:nvSpPr>
        <p:spPr>
          <a:xfrm>
            <a:off x="279401" y="0"/>
            <a:ext cx="24104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0" name="Rectangle 9">
            <a:extLst>
              <a:ext uri="{FF2B5EF4-FFF2-40B4-BE49-F238E27FC236}">
                <a16:creationId xmlns:a16="http://schemas.microsoft.com/office/drawing/2014/main" id="{C4EB80BE-E667-D140-A01F-1C8D7D33B3B7}"/>
              </a:ext>
            </a:extLst>
          </p:cNvPr>
          <p:cNvSpPr/>
          <p:nvPr/>
        </p:nvSpPr>
        <p:spPr>
          <a:xfrm>
            <a:off x="2" y="0"/>
            <a:ext cx="28574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6" name="Picture 5">
            <a:extLst>
              <a:ext uri="{FF2B5EF4-FFF2-40B4-BE49-F238E27FC236}">
                <a16:creationId xmlns:a16="http://schemas.microsoft.com/office/drawing/2014/main" id="{D305DD72-5E4A-3748-B11F-C9F9CEB8F937}"/>
              </a:ext>
            </a:extLst>
          </p:cNvPr>
          <p:cNvPicPr>
            <a:picLocks noChangeAspect="1"/>
          </p:cNvPicPr>
          <p:nvPr/>
        </p:nvPicPr>
        <p:blipFill rotWithShape="1">
          <a:blip r:embed="rId2"/>
          <a:srcRect l="10671" r="65756" b="41863"/>
          <a:stretch/>
        </p:blipFill>
        <p:spPr>
          <a:xfrm rot="16200000">
            <a:off x="19661385" y="-1316087"/>
            <a:ext cx="3369522" cy="5895830"/>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3373820" y="3316588"/>
            <a:ext cx="18180000" cy="3600000"/>
          </a:xfrm>
        </p:spPr>
        <p:txBody>
          <a:bodyPr/>
          <a:lstStyle>
            <a:lvl1pPr algn="ctr">
              <a:buFontTx/>
              <a:buNone/>
              <a:defRPr sz="56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r>
              <a:rPr lang="da-DK"/>
              <a:t>Rediger teksttypografien i masteren</a:t>
            </a:r>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10584459" y="7107427"/>
            <a:ext cx="3756806" cy="3756806"/>
          </a:xfrm>
          <a:prstGeom prst="ellipse">
            <a:avLst/>
          </a:prstGeom>
          <a:solidFill>
            <a:schemeClr val="bg1">
              <a:lumMod val="75000"/>
            </a:schemeClr>
          </a:solidFill>
        </p:spPr>
        <p:txBody>
          <a:bodyPr/>
          <a:lstStyle>
            <a:lvl1pPr algn="ctr">
              <a:buFont typeface="Arial" panose="020B0604020202020204" pitchFamily="34" charset="0"/>
              <a:buNone/>
              <a:defRPr/>
            </a:lvl1pPr>
          </a:lstStyle>
          <a:p>
            <a:r>
              <a:rPr lang="da-DK"/>
              <a:t>Klik på ikonet for at tilføje et billede</a:t>
            </a:r>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6699934" y="11145897"/>
            <a:ext cx="11525852" cy="1111250"/>
          </a:xfrm>
        </p:spPr>
        <p:txBody>
          <a:bodyPr/>
          <a:lstStyle>
            <a:lvl1pPr algn="ctr">
              <a:buFont typeface="Arial" panose="020B0604020202020204" pitchFamily="34" charset="0"/>
              <a:buNone/>
              <a:defRPr sz="3800">
                <a:solidFill>
                  <a:schemeClr val="bg1"/>
                </a:solidFill>
              </a:defRPr>
            </a:lvl1pPr>
            <a:lvl2pPr algn="ctr">
              <a:defRPr/>
            </a:lvl2pPr>
            <a:lvl3pPr algn="ctr">
              <a:defRPr/>
            </a:lvl3pPr>
            <a:lvl4pPr algn="ctr">
              <a:defRPr/>
            </a:lvl4pPr>
            <a:lvl5pPr algn="ctr">
              <a:defRPr/>
            </a:lvl5pPr>
          </a:lstStyle>
          <a:p>
            <a:pPr lvl="0"/>
            <a:r>
              <a:rPr lang="da-DK"/>
              <a:t>Rediger teksttypografien i masteren</a:t>
            </a:r>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p:nvPicPr>
        <p:blipFill rotWithShape="1">
          <a:blip r:embed="rId3"/>
          <a:srcRect b="22980"/>
          <a:stretch/>
        </p:blipFill>
        <p:spPr>
          <a:xfrm>
            <a:off x="977901" y="895877"/>
            <a:ext cx="1716790" cy="1777474"/>
          </a:xfrm>
          <a:prstGeom prst="rect">
            <a:avLst/>
          </a:prstGeom>
        </p:spPr>
      </p:pic>
      <p:pic>
        <p:nvPicPr>
          <p:cNvPr id="14" name="Picture 13">
            <a:extLst>
              <a:ext uri="{FF2B5EF4-FFF2-40B4-BE49-F238E27FC236}">
                <a16:creationId xmlns:a16="http://schemas.microsoft.com/office/drawing/2014/main" id="{3F20B6E8-3EF9-7E4F-BAFA-7185FEBD6B66}"/>
              </a:ext>
            </a:extLst>
          </p:cNvPr>
          <p:cNvPicPr>
            <a:picLocks noChangeAspect="1"/>
          </p:cNvPicPr>
          <p:nvPr/>
        </p:nvPicPr>
        <p:blipFill rotWithShape="1">
          <a:blip r:embed="rId4"/>
          <a:srcRect l="37825" r="47301" b="41854"/>
          <a:stretch/>
        </p:blipFill>
        <p:spPr>
          <a:xfrm rot="16200000">
            <a:off x="20347245" y="-1885171"/>
            <a:ext cx="2125494" cy="5895830"/>
          </a:xfrm>
          <a:prstGeom prst="rect">
            <a:avLst/>
          </a:prstGeom>
        </p:spPr>
      </p:pic>
      <p:sp>
        <p:nvSpPr>
          <p:cNvPr id="3" name="Date Placeholder 2">
            <a:extLst>
              <a:ext uri="{FF2B5EF4-FFF2-40B4-BE49-F238E27FC236}">
                <a16:creationId xmlns:a16="http://schemas.microsoft.com/office/drawing/2014/main" id="{A6B47EAC-2DC4-5648-8CB4-36DBA97BDDAF}"/>
              </a:ext>
            </a:extLst>
          </p:cNvPr>
          <p:cNvSpPr>
            <a:spLocks noGrp="1"/>
          </p:cNvSpPr>
          <p:nvPr>
            <p:ph type="dt" sz="half" idx="14"/>
          </p:nvPr>
        </p:nvSpPr>
        <p:spPr/>
        <p:txBody>
          <a:bodyPr/>
          <a:lstStyle>
            <a:lvl1pPr>
              <a:defRPr>
                <a:solidFill>
                  <a:schemeClr val="bg1"/>
                </a:solidFill>
              </a:defRPr>
            </a:lvl1pPr>
          </a:lstStyle>
          <a:p>
            <a:fld id="{1C625AF3-5E73-3741-B3E0-C291B5487635}" type="datetime1">
              <a:t>05-03-2024</a:t>
            </a:fld>
            <a:endParaRPr lang="en-DK"/>
          </a:p>
        </p:txBody>
      </p:sp>
      <p:sp>
        <p:nvSpPr>
          <p:cNvPr id="4" name="Footer Placeholder 3">
            <a:extLst>
              <a:ext uri="{FF2B5EF4-FFF2-40B4-BE49-F238E27FC236}">
                <a16:creationId xmlns:a16="http://schemas.microsoft.com/office/drawing/2014/main" id="{6D237889-7A5A-024A-BA62-2DDF81C38CD0}"/>
              </a:ext>
            </a:extLst>
          </p:cNvPr>
          <p:cNvSpPr>
            <a:spLocks noGrp="1"/>
          </p:cNvSpPr>
          <p:nvPr>
            <p:ph type="ftr" sz="quarter" idx="15"/>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4512092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Kort over Danmar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8318222" cy="2490950"/>
          </a:xfrm>
        </p:spPr>
        <p:txBody>
          <a:bodyPr anchor="t" anchorCtr="0"/>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8"/>
            <a:ext cx="8318222" cy="7180692"/>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fld id="{86CB4B4D-7CA3-9044-876B-883B54F8677D}" type="slidenum">
              <a:rPr lang="da-DK" smtClean="0"/>
              <a:t>‹nr.›</a:t>
            </a:fld>
            <a:endParaRPr lang="da-DK"/>
          </a:p>
        </p:txBody>
      </p:sp>
      <p:pic>
        <p:nvPicPr>
          <p:cNvPr id="11" name="Picture 10">
            <a:extLst>
              <a:ext uri="{FF2B5EF4-FFF2-40B4-BE49-F238E27FC236}">
                <a16:creationId xmlns:a16="http://schemas.microsoft.com/office/drawing/2014/main" id="{36C0AE6E-D6F0-B04D-8D90-FC287A4ECCC1}"/>
              </a:ext>
            </a:extLst>
          </p:cNvPr>
          <p:cNvPicPr>
            <a:picLocks noChangeAspect="1"/>
          </p:cNvPicPr>
          <p:nvPr/>
        </p:nvPicPr>
        <p:blipFill rotWithShape="1">
          <a:blip r:embed="rId2"/>
          <a:srcRect l="10671" r="9485"/>
          <a:stretch/>
        </p:blipFill>
        <p:spPr>
          <a:xfrm>
            <a:off x="12691955" y="1787353"/>
            <a:ext cx="11412646" cy="10141294"/>
          </a:xfrm>
          <a:prstGeom prst="rect">
            <a:avLst/>
          </a:prstGeom>
        </p:spPr>
      </p:pic>
      <p:pic>
        <p:nvPicPr>
          <p:cNvPr id="12" name="Picture 11">
            <a:extLst>
              <a:ext uri="{FF2B5EF4-FFF2-40B4-BE49-F238E27FC236}">
                <a16:creationId xmlns:a16="http://schemas.microsoft.com/office/drawing/2014/main" id="{01B6C65F-248E-404F-A64F-0889E47CCD19}"/>
              </a:ext>
            </a:extLst>
          </p:cNvPr>
          <p:cNvPicPr>
            <a:picLocks noChangeAspect="1"/>
          </p:cNvPicPr>
          <p:nvPr/>
        </p:nvPicPr>
        <p:blipFill>
          <a:blip r:embed="rId3"/>
          <a:stretch>
            <a:fillRect/>
          </a:stretch>
        </p:blipFill>
        <p:spPr>
          <a:xfrm>
            <a:off x="12678620" y="1498600"/>
            <a:ext cx="10718800" cy="10718800"/>
          </a:xfrm>
          <a:prstGeom prst="rect">
            <a:avLst/>
          </a:prstGeom>
        </p:spPr>
      </p:pic>
      <p:sp>
        <p:nvSpPr>
          <p:cNvPr id="9" name="Rectangle 8">
            <a:extLst>
              <a:ext uri="{FF2B5EF4-FFF2-40B4-BE49-F238E27FC236}">
                <a16:creationId xmlns:a16="http://schemas.microsoft.com/office/drawing/2014/main" id="{77F35B58-434F-6541-A5AB-C591B3ECF203}"/>
              </a:ext>
            </a:extLst>
          </p:cNvPr>
          <p:cNvSpPr/>
          <p:nvPr/>
        </p:nvSpPr>
        <p:spPr>
          <a:xfrm>
            <a:off x="279399" y="12393207"/>
            <a:ext cx="11912598" cy="1340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5" name="Date Placeholder 4">
            <a:extLst>
              <a:ext uri="{FF2B5EF4-FFF2-40B4-BE49-F238E27FC236}">
                <a16:creationId xmlns:a16="http://schemas.microsoft.com/office/drawing/2014/main" id="{E6C6CFE4-1D8A-E048-B114-07488293B0BA}"/>
              </a:ext>
            </a:extLst>
          </p:cNvPr>
          <p:cNvSpPr>
            <a:spLocks noGrp="1"/>
          </p:cNvSpPr>
          <p:nvPr>
            <p:ph type="dt" sz="half" idx="12"/>
          </p:nvPr>
        </p:nvSpPr>
        <p:spPr/>
        <p:txBody>
          <a:bodyPr/>
          <a:lstStyle>
            <a:lvl1pPr>
              <a:defRPr>
                <a:solidFill>
                  <a:schemeClr val="bg1"/>
                </a:solidFill>
              </a:defRPr>
            </a:lvl1pPr>
          </a:lstStyle>
          <a:p>
            <a:fld id="{58004B7F-D5A9-0944-A659-E53445E204A6}" type="datetime1">
              <a:t>05-03-2024</a:t>
            </a:fld>
            <a:endParaRPr lang="en-DK"/>
          </a:p>
        </p:txBody>
      </p:sp>
      <p:sp>
        <p:nvSpPr>
          <p:cNvPr id="6" name="Footer Placeholder 5">
            <a:extLst>
              <a:ext uri="{FF2B5EF4-FFF2-40B4-BE49-F238E27FC236}">
                <a16:creationId xmlns:a16="http://schemas.microsoft.com/office/drawing/2014/main" id="{CBB6A596-2163-8545-8C2C-3F4CEAE81665}"/>
              </a:ext>
            </a:extLst>
          </p:cNvPr>
          <p:cNvSpPr>
            <a:spLocks noGrp="1"/>
          </p:cNvSpPr>
          <p:nvPr>
            <p:ph type="ftr" sz="quarter" idx="13"/>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2784893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ekst + prik-anim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8318222" cy="2490950"/>
          </a:xfrm>
        </p:spPr>
        <p:txBody>
          <a:bodyPr anchor="t" anchorCtr="0"/>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8"/>
            <a:ext cx="8318222" cy="7180692"/>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fld id="{86CB4B4D-7CA3-9044-876B-883B54F8677D}" type="slidenum">
              <a:rPr lang="da-DK" smtClean="0"/>
              <a:t>‹nr.›</a:t>
            </a:fld>
            <a:endParaRPr lang="da-DK"/>
          </a:p>
        </p:txBody>
      </p:sp>
      <p:pic>
        <p:nvPicPr>
          <p:cNvPr id="10" name="Picture 9">
            <a:extLst>
              <a:ext uri="{FF2B5EF4-FFF2-40B4-BE49-F238E27FC236}">
                <a16:creationId xmlns:a16="http://schemas.microsoft.com/office/drawing/2014/main" id="{1C88E311-2A15-C94D-B456-72D1CCD5E38B}"/>
              </a:ext>
            </a:extLst>
          </p:cNvPr>
          <p:cNvPicPr>
            <a:picLocks noChangeAspect="1"/>
          </p:cNvPicPr>
          <p:nvPr/>
        </p:nvPicPr>
        <p:blipFill>
          <a:blip r:embed="rId2"/>
          <a:stretch>
            <a:fillRect/>
          </a:stretch>
        </p:blipFill>
        <p:spPr>
          <a:xfrm>
            <a:off x="12709443" y="2357120"/>
            <a:ext cx="11157110" cy="9001760"/>
          </a:xfrm>
          <a:prstGeom prst="rect">
            <a:avLst/>
          </a:prstGeom>
        </p:spPr>
      </p:pic>
      <p:sp>
        <p:nvSpPr>
          <p:cNvPr id="5" name="Date Placeholder 4">
            <a:extLst>
              <a:ext uri="{FF2B5EF4-FFF2-40B4-BE49-F238E27FC236}">
                <a16:creationId xmlns:a16="http://schemas.microsoft.com/office/drawing/2014/main" id="{EF0EE67A-8BC5-9547-BE05-E18658D4B130}"/>
              </a:ext>
            </a:extLst>
          </p:cNvPr>
          <p:cNvSpPr>
            <a:spLocks noGrp="1"/>
          </p:cNvSpPr>
          <p:nvPr>
            <p:ph type="dt" sz="half" idx="12"/>
          </p:nvPr>
        </p:nvSpPr>
        <p:spPr/>
        <p:txBody>
          <a:bodyPr/>
          <a:lstStyle/>
          <a:p>
            <a:fld id="{2F8B3DA8-E344-4F43-9C85-CA6C68C61A0E}" type="datetime1">
              <a:t>05-03-2024</a:t>
            </a:fld>
            <a:endParaRPr lang="en-DK"/>
          </a:p>
        </p:txBody>
      </p:sp>
      <p:sp>
        <p:nvSpPr>
          <p:cNvPr id="6" name="Footer Placeholder 5">
            <a:extLst>
              <a:ext uri="{FF2B5EF4-FFF2-40B4-BE49-F238E27FC236}">
                <a16:creationId xmlns:a16="http://schemas.microsoft.com/office/drawing/2014/main" id="{FEC3F1F0-3BDB-F345-85CA-81DFED071ACA}"/>
              </a:ext>
            </a:extLst>
          </p:cNvPr>
          <p:cNvSpPr>
            <a:spLocks noGrp="1"/>
          </p:cNvSpPr>
          <p:nvPr>
            <p:ph type="ftr" sz="quarter" idx="13"/>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0648971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ekst+billede - hvid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8318222" cy="2490950"/>
          </a:xfrm>
        </p:spPr>
        <p:txBody>
          <a:bodyPr anchor="t" anchorCtr="0"/>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8"/>
            <a:ext cx="8318222" cy="7180692"/>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fld id="{86CB4B4D-7CA3-9044-876B-883B54F8677D}" type="slidenum">
              <a:rPr lang="da-DK" smtClean="0"/>
              <a:t>‹nr.›</a:t>
            </a:fld>
            <a:endParaRPr lang="da-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12191999" y="1340725"/>
            <a:ext cx="12192002" cy="12375274"/>
          </a:xfrm>
          <a:solidFill>
            <a:schemeClr val="bg1">
              <a:lumMod val="85000"/>
            </a:schemeClr>
          </a:solidFill>
        </p:spPr>
        <p:txBody>
          <a:bodyPr/>
          <a:lstStyle/>
          <a:p>
            <a:r>
              <a:rPr lang="da-DK"/>
              <a:t>Klik på ikonet for at tilføje et billede</a:t>
            </a:r>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14986168" y="-5246240"/>
            <a:ext cx="7721600" cy="7721600"/>
          </a:xfrm>
          <a:blipFill>
            <a:blip r:embed="rId2"/>
            <a:stretch>
              <a:fillRect/>
            </a:stretch>
          </a:blipFill>
        </p:spPr>
        <p:txBody>
          <a:bodyPr/>
          <a:lstStyle>
            <a:lvl1pPr>
              <a:buFont typeface="Arial" panose="020B0604020202020204" pitchFamily="34" charset="0"/>
              <a:buNone/>
              <a:defRPr sz="200"/>
            </a:lvl1pPr>
          </a:lstStyle>
          <a:p>
            <a:pPr lvl="0"/>
            <a:r>
              <a:rPr lang="da-DK"/>
              <a:t>Rediger teksttypografien i masteren</a:t>
            </a:r>
          </a:p>
        </p:txBody>
      </p:sp>
      <p:sp>
        <p:nvSpPr>
          <p:cNvPr id="9" name="Rectangle 8">
            <a:extLst>
              <a:ext uri="{FF2B5EF4-FFF2-40B4-BE49-F238E27FC236}">
                <a16:creationId xmlns:a16="http://schemas.microsoft.com/office/drawing/2014/main" id="{4B549EF7-2957-2746-8802-3ED83348F0A2}"/>
              </a:ext>
            </a:extLst>
          </p:cNvPr>
          <p:cNvSpPr/>
          <p:nvPr/>
        </p:nvSpPr>
        <p:spPr>
          <a:xfrm>
            <a:off x="279399" y="12393207"/>
            <a:ext cx="11912598" cy="1340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5" name="Date Placeholder 4">
            <a:extLst>
              <a:ext uri="{FF2B5EF4-FFF2-40B4-BE49-F238E27FC236}">
                <a16:creationId xmlns:a16="http://schemas.microsoft.com/office/drawing/2014/main" id="{D8BB9097-3EDF-1F46-BE31-2B90A72816CD}"/>
              </a:ext>
            </a:extLst>
          </p:cNvPr>
          <p:cNvSpPr>
            <a:spLocks noGrp="1"/>
          </p:cNvSpPr>
          <p:nvPr>
            <p:ph type="dt" sz="half" idx="13"/>
          </p:nvPr>
        </p:nvSpPr>
        <p:spPr/>
        <p:txBody>
          <a:bodyPr/>
          <a:lstStyle>
            <a:lvl1pPr>
              <a:defRPr>
                <a:solidFill>
                  <a:schemeClr val="bg1"/>
                </a:solidFill>
              </a:defRPr>
            </a:lvl1pPr>
          </a:lstStyle>
          <a:p>
            <a:fld id="{8CEC99A3-670E-3D47-9C33-BCC74F0BDE65}" type="datetime1">
              <a:t>05-03-2024</a:t>
            </a:fld>
            <a:endParaRPr lang="en-DK"/>
          </a:p>
        </p:txBody>
      </p:sp>
      <p:sp>
        <p:nvSpPr>
          <p:cNvPr id="6" name="Footer Placeholder 5">
            <a:extLst>
              <a:ext uri="{FF2B5EF4-FFF2-40B4-BE49-F238E27FC236}">
                <a16:creationId xmlns:a16="http://schemas.microsoft.com/office/drawing/2014/main" id="{003B9541-8548-BC40-8715-243C088AD436}"/>
              </a:ext>
            </a:extLst>
          </p:cNvPr>
          <p:cNvSpPr>
            <a:spLocks noGrp="1"/>
          </p:cNvSpPr>
          <p:nvPr>
            <p:ph type="ftr" sz="quarter" idx="14"/>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155870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orside med prik-ani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1180318" y="4004236"/>
            <a:ext cx="10115212" cy="3943908"/>
          </a:xfrm>
        </p:spPr>
        <p:txBody>
          <a:bodyPr anchor="b"/>
          <a:lstStyle>
            <a:lvl1pPr algn="l">
              <a:defRPr sz="12000">
                <a:solidFill>
                  <a:schemeClr val="bg1"/>
                </a:solidFill>
              </a:defRPr>
            </a:lvl1pPr>
          </a:lstStyle>
          <a:p>
            <a:r>
              <a:rPr lang="da-DK"/>
              <a:t>Klik for at redigere titeltypografien i masteren</a:t>
            </a:r>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1180318" y="8455584"/>
            <a:ext cx="10115212" cy="3943908"/>
          </a:xfrm>
        </p:spPr>
        <p:txBody>
          <a:bodyPr/>
          <a:lstStyle>
            <a:lvl1pPr marL="0" indent="0" algn="l">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da-DK"/>
              <a:t>Klik for at redigere undertiteltypografien i masteren</a:t>
            </a:r>
            <a:endParaRPr lang="en-DK"/>
          </a:p>
        </p:txBody>
      </p:sp>
      <p:pic>
        <p:nvPicPr>
          <p:cNvPr id="16" name="Picture 15">
            <a:extLst>
              <a:ext uri="{FF2B5EF4-FFF2-40B4-BE49-F238E27FC236}">
                <a16:creationId xmlns:a16="http://schemas.microsoft.com/office/drawing/2014/main" id="{C0CA3239-F5FB-4147-94AB-91D7469249C9}"/>
              </a:ext>
            </a:extLst>
          </p:cNvPr>
          <p:cNvPicPr>
            <a:picLocks noChangeAspect="1"/>
          </p:cNvPicPr>
          <p:nvPr/>
        </p:nvPicPr>
        <p:blipFill>
          <a:blip r:embed="rId2"/>
          <a:stretch>
            <a:fillRect/>
          </a:stretch>
        </p:blipFill>
        <p:spPr>
          <a:xfrm>
            <a:off x="11770145" y="2357120"/>
            <a:ext cx="11157110" cy="9001760"/>
          </a:xfrm>
          <a:prstGeom prst="rect">
            <a:avLst/>
          </a:prstGeom>
        </p:spPr>
      </p:pic>
      <p:pic>
        <p:nvPicPr>
          <p:cNvPr id="18" name="Picture 17">
            <a:extLst>
              <a:ext uri="{FF2B5EF4-FFF2-40B4-BE49-F238E27FC236}">
                <a16:creationId xmlns:a16="http://schemas.microsoft.com/office/drawing/2014/main" id="{F02761D1-0BB9-2A43-8BD5-EDF1F7CD81AF}"/>
              </a:ext>
            </a:extLst>
          </p:cNvPr>
          <p:cNvPicPr>
            <a:picLocks noChangeAspect="1"/>
          </p:cNvPicPr>
          <p:nvPr/>
        </p:nvPicPr>
        <p:blipFill>
          <a:blip r:embed="rId3"/>
          <a:stretch>
            <a:fillRect/>
          </a:stretch>
        </p:blipFill>
        <p:spPr>
          <a:xfrm>
            <a:off x="841973" y="667683"/>
            <a:ext cx="2381666" cy="2381666"/>
          </a:xfrm>
          <a:prstGeom prst="rect">
            <a:avLst/>
          </a:prstGeom>
        </p:spPr>
      </p:pic>
      <p:sp>
        <p:nvSpPr>
          <p:cNvPr id="5" name="Date Placeholder 4">
            <a:extLst>
              <a:ext uri="{FF2B5EF4-FFF2-40B4-BE49-F238E27FC236}">
                <a16:creationId xmlns:a16="http://schemas.microsoft.com/office/drawing/2014/main" id="{45F71F83-78F9-F742-85DF-DD9411B3B8AC}"/>
              </a:ext>
            </a:extLst>
          </p:cNvPr>
          <p:cNvSpPr>
            <a:spLocks noGrp="1"/>
          </p:cNvSpPr>
          <p:nvPr>
            <p:ph type="dt" sz="half" idx="10"/>
          </p:nvPr>
        </p:nvSpPr>
        <p:spPr>
          <a:xfrm>
            <a:off x="1180319" y="12712700"/>
            <a:ext cx="1928430" cy="559164"/>
          </a:xfrm>
        </p:spPr>
        <p:txBody>
          <a:bodyPr/>
          <a:lstStyle>
            <a:lvl1pPr>
              <a:defRPr>
                <a:solidFill>
                  <a:schemeClr val="bg1"/>
                </a:solidFill>
              </a:defRPr>
            </a:lvl1pPr>
          </a:lstStyle>
          <a:p>
            <a:fld id="{B8FC34BD-7860-2B48-B7CD-3ED1D64EF2B2}" type="datetime1">
              <a:t>05-03-2024</a:t>
            </a:fld>
            <a:endParaRPr lang="en-DK"/>
          </a:p>
        </p:txBody>
      </p:sp>
      <p:sp>
        <p:nvSpPr>
          <p:cNvPr id="6" name="Footer Placeholder 5">
            <a:extLst>
              <a:ext uri="{FF2B5EF4-FFF2-40B4-BE49-F238E27FC236}">
                <a16:creationId xmlns:a16="http://schemas.microsoft.com/office/drawing/2014/main" id="{5A20DD28-FDEA-344F-BA16-42E22E63BD7D}"/>
              </a:ext>
            </a:extLst>
          </p:cNvPr>
          <p:cNvSpPr>
            <a:spLocks noGrp="1"/>
          </p:cNvSpPr>
          <p:nvPr>
            <p:ph type="ftr" sz="quarter" idx="11"/>
          </p:nvPr>
        </p:nvSpPr>
        <p:spPr>
          <a:xfrm>
            <a:off x="3324646" y="12712698"/>
            <a:ext cx="16033752" cy="559164"/>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8468880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ekst+billede - lys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p:nvSpPr>
        <p:spPr>
          <a:xfrm>
            <a:off x="279401" y="1"/>
            <a:ext cx="11912598" cy="1239320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8318222" cy="2490950"/>
          </a:xfrm>
        </p:spPr>
        <p:txBody>
          <a:bodyPr anchor="t" anchorCtr="0"/>
          <a:lstStyle>
            <a:lvl1pPr>
              <a:defRPr>
                <a:solidFill>
                  <a:schemeClr val="bg1"/>
                </a:solidFill>
              </a:defRPr>
            </a:lvl1pPr>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8"/>
            <a:ext cx="8318222" cy="718069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12191999" y="1340725"/>
            <a:ext cx="12192002" cy="12375274"/>
          </a:xfrm>
          <a:solidFill>
            <a:schemeClr val="bg1">
              <a:lumMod val="85000"/>
            </a:schemeClr>
          </a:solidFill>
        </p:spPr>
        <p:txBody>
          <a:bodyPr/>
          <a:lstStyle/>
          <a:p>
            <a:r>
              <a:rPr lang="da-DK"/>
              <a:t>Klik på ikonet for at tilføje et billede</a:t>
            </a:r>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14986168" y="-5246240"/>
            <a:ext cx="7721600" cy="7721600"/>
          </a:xfrm>
          <a:blipFill>
            <a:blip r:embed="rId2"/>
            <a:stretch>
              <a:fillRect/>
            </a:stretch>
          </a:blipFill>
        </p:spPr>
        <p:txBody>
          <a:bodyPr/>
          <a:lstStyle>
            <a:lvl1pPr>
              <a:buFont typeface="Arial" panose="020B0604020202020204" pitchFamily="34" charset="0"/>
              <a:buNone/>
              <a:defRPr sz="200"/>
            </a:lvl1pPr>
          </a:lstStyle>
          <a:p>
            <a:pPr lvl="0"/>
            <a:r>
              <a:rPr lang="da-DK"/>
              <a:t>Rediger teksttypografien i masteren</a:t>
            </a:r>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p:nvPicPr>
        <p:blipFill rotWithShape="1">
          <a:blip r:embed="rId3"/>
          <a:srcRect b="22980"/>
          <a:stretch/>
        </p:blipFill>
        <p:spPr>
          <a:xfrm>
            <a:off x="977901" y="895877"/>
            <a:ext cx="1716790" cy="1777474"/>
          </a:xfrm>
          <a:prstGeom prst="rect">
            <a:avLst/>
          </a:prstGeom>
        </p:spPr>
      </p:pic>
      <p:sp>
        <p:nvSpPr>
          <p:cNvPr id="22" name="Rectangle 21">
            <a:extLst>
              <a:ext uri="{FF2B5EF4-FFF2-40B4-BE49-F238E27FC236}">
                <a16:creationId xmlns:a16="http://schemas.microsoft.com/office/drawing/2014/main" id="{705D8A9A-AA37-714D-A8D8-3132C83A2E35}"/>
              </a:ext>
            </a:extLst>
          </p:cNvPr>
          <p:cNvSpPr/>
          <p:nvPr/>
        </p:nvSpPr>
        <p:spPr>
          <a:xfrm>
            <a:off x="279399" y="12393207"/>
            <a:ext cx="11912598" cy="13407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1" name="Rectangle 10">
            <a:extLst>
              <a:ext uri="{FF2B5EF4-FFF2-40B4-BE49-F238E27FC236}">
                <a16:creationId xmlns:a16="http://schemas.microsoft.com/office/drawing/2014/main" id="{7838D203-B7E4-BD45-9EF4-F9F9C5C7F18C}"/>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5" name="Date Placeholder 4">
            <a:extLst>
              <a:ext uri="{FF2B5EF4-FFF2-40B4-BE49-F238E27FC236}">
                <a16:creationId xmlns:a16="http://schemas.microsoft.com/office/drawing/2014/main" id="{6D9EFDF3-D9B1-7248-97B0-4784DA92465E}"/>
              </a:ext>
            </a:extLst>
          </p:cNvPr>
          <p:cNvSpPr>
            <a:spLocks noGrp="1"/>
          </p:cNvSpPr>
          <p:nvPr>
            <p:ph type="dt" sz="half" idx="13"/>
          </p:nvPr>
        </p:nvSpPr>
        <p:spPr/>
        <p:txBody>
          <a:bodyPr/>
          <a:lstStyle/>
          <a:p>
            <a:fld id="{E9BEC277-B8E0-4542-A7E1-479CF20BE838}" type="datetime1">
              <a:t>05-03-2024</a:t>
            </a:fld>
            <a:endParaRPr lang="en-DK"/>
          </a:p>
        </p:txBody>
      </p:sp>
      <p:sp>
        <p:nvSpPr>
          <p:cNvPr id="6" name="Footer Placeholder 5">
            <a:extLst>
              <a:ext uri="{FF2B5EF4-FFF2-40B4-BE49-F238E27FC236}">
                <a16:creationId xmlns:a16="http://schemas.microsoft.com/office/drawing/2014/main" id="{3AA46920-548D-E743-AC82-05E415E76CF3}"/>
              </a:ext>
            </a:extLst>
          </p:cNvPr>
          <p:cNvSpPr>
            <a:spLocks noGrp="1"/>
          </p:cNvSpPr>
          <p:nvPr>
            <p:ph type="ftr" sz="quarter" idx="14"/>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7153890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ekst+billede - mørk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p:nvSpPr>
        <p:spPr>
          <a:xfrm>
            <a:off x="279400" y="2"/>
            <a:ext cx="1470676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11347114" cy="2490950"/>
          </a:xfrm>
        </p:spPr>
        <p:txBody>
          <a:bodyPr anchor="t" anchorCtr="0"/>
          <a:lstStyle>
            <a:lvl1pPr>
              <a:defRPr>
                <a:solidFill>
                  <a:schemeClr val="bg1"/>
                </a:solidFill>
              </a:defRPr>
            </a:lvl1pPr>
          </a:lstStyle>
          <a:p>
            <a:r>
              <a:rPr lang="da-DK"/>
              <a:t>Klik for at redigere titeltypografien i masteren</a:t>
            </a:r>
            <a:endParaRPr lang="en-DK" dirty="0"/>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6"/>
            <a:ext cx="11347114" cy="890336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14986168" y="2475361"/>
            <a:ext cx="7721600" cy="10778914"/>
          </a:xfrm>
          <a:solidFill>
            <a:schemeClr val="bg1">
              <a:lumMod val="85000"/>
            </a:schemeClr>
          </a:solidFill>
        </p:spPr>
        <p:txBody>
          <a:bodyPr/>
          <a:lstStyle/>
          <a:p>
            <a:r>
              <a:rPr lang="da-DK"/>
              <a:t>Klik på ikonet for at tilføje et billede</a:t>
            </a:r>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14986168" y="-5246240"/>
            <a:ext cx="7721600" cy="7721600"/>
          </a:xfrm>
          <a:blipFill>
            <a:blip r:embed="rId2"/>
            <a:stretch>
              <a:fillRect/>
            </a:stretch>
          </a:blipFill>
        </p:spPr>
        <p:txBody>
          <a:bodyPr/>
          <a:lstStyle>
            <a:lvl1pPr>
              <a:buFont typeface="Arial" panose="020B0604020202020204" pitchFamily="34" charset="0"/>
              <a:buNone/>
              <a:defRPr sz="200"/>
            </a:lvl1pPr>
          </a:lstStyle>
          <a:p>
            <a:pPr lvl="0"/>
            <a:r>
              <a:rPr lang="da-DK"/>
              <a:t>Rediger teksttypografien i masteren</a:t>
            </a:r>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p:nvPicPr>
        <p:blipFill rotWithShape="1">
          <a:blip r:embed="rId3"/>
          <a:srcRect b="22980"/>
          <a:stretch/>
        </p:blipFill>
        <p:spPr>
          <a:xfrm>
            <a:off x="977901" y="895877"/>
            <a:ext cx="1716790" cy="1777474"/>
          </a:xfrm>
          <a:prstGeom prst="rect">
            <a:avLst/>
          </a:prstGeom>
        </p:spPr>
      </p:pic>
    </p:spTree>
    <p:extLst>
      <p:ext uri="{BB962C8B-B14F-4D97-AF65-F5344CB8AC3E}">
        <p14:creationId xmlns:p14="http://schemas.microsoft.com/office/powerpoint/2010/main" val="36757836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tort-billede-lille-tekst">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p:nvSpPr>
        <p:spPr>
          <a:xfrm>
            <a:off x="279401" y="0"/>
            <a:ext cx="11912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93190" y="722014"/>
            <a:ext cx="19314580" cy="1332624"/>
          </a:xfrm>
        </p:spPr>
        <p:txBody>
          <a:bodyPr anchor="t" anchorCtr="0"/>
          <a:lstStyle>
            <a:lvl1pPr>
              <a:defRPr>
                <a:solidFill>
                  <a:schemeClr val="bg1"/>
                </a:solidFill>
              </a:defRPr>
            </a:lvl1pPr>
          </a:lstStyle>
          <a:p>
            <a:r>
              <a:rPr lang="da-DK"/>
              <a:t>Klik for at redigere titeltypografien i masteren</a:t>
            </a:r>
            <a:endParaRPr lang="en-DK" dirty="0"/>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4986170" y="2475360"/>
            <a:ext cx="7721600" cy="1085504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dirty="0"/>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3393191" y="2457794"/>
            <a:ext cx="11080310" cy="10855048"/>
          </a:xfrm>
          <a:solidFill>
            <a:schemeClr val="bg1">
              <a:lumMod val="85000"/>
            </a:schemeClr>
          </a:solidFill>
        </p:spPr>
        <p:txBody>
          <a:bodyPr/>
          <a:lstStyle/>
          <a:p>
            <a:r>
              <a:rPr lang="da-DK"/>
              <a:t>Klik på ikonet for at tilføje et billede</a:t>
            </a:r>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p:nvPicPr>
        <p:blipFill rotWithShape="1">
          <a:blip r:embed="rId2"/>
          <a:srcRect b="22980"/>
          <a:stretch/>
        </p:blipFill>
        <p:spPr>
          <a:xfrm>
            <a:off x="977901" y="895877"/>
            <a:ext cx="1716790" cy="1777474"/>
          </a:xfrm>
          <a:prstGeom prst="rect">
            <a:avLst/>
          </a:prstGeom>
        </p:spPr>
      </p:pic>
    </p:spTree>
    <p:extLst>
      <p:ext uri="{BB962C8B-B14F-4D97-AF65-F5344CB8AC3E}">
        <p14:creationId xmlns:p14="http://schemas.microsoft.com/office/powerpoint/2010/main" val="3391630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ekst+billede - simpel">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4656581-5A1E-9E40-9423-FB904311C052}"/>
              </a:ext>
            </a:extLst>
          </p:cNvPr>
          <p:cNvSpPr>
            <a:spLocks noGrp="1"/>
          </p:cNvSpPr>
          <p:nvPr>
            <p:ph type="pic" sz="quarter" idx="10"/>
          </p:nvPr>
        </p:nvSpPr>
        <p:spPr>
          <a:xfrm>
            <a:off x="13707600" y="0"/>
            <a:ext cx="10676400" cy="13716000"/>
          </a:xfrm>
          <a:solidFill>
            <a:schemeClr val="bg1">
              <a:lumMod val="85000"/>
            </a:schemeClr>
          </a:solidFill>
        </p:spPr>
        <p:txBody>
          <a:bodyPr/>
          <a:lstStyle/>
          <a:p>
            <a:r>
              <a:rPr lang="da-DK"/>
              <a:t>Klik på ikonet for at tilføje et billede</a:t>
            </a: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0" y="1340727"/>
            <a:ext cx="9000000" cy="2490950"/>
          </a:xfrm>
        </p:spPr>
        <p:txBody>
          <a:bodyPr anchor="t" anchorCtr="0"/>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0" y="4350908"/>
            <a:ext cx="9000000" cy="8087404"/>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fld id="{86CB4B4D-7CA3-9044-876B-883B54F8677D}" type="slidenum">
              <a:rPr lang="da-DK" smtClean="0"/>
              <a:t>‹nr.›</a:t>
            </a:fld>
            <a:endParaRPr lang="da-DK"/>
          </a:p>
        </p:txBody>
      </p:sp>
      <p:sp>
        <p:nvSpPr>
          <p:cNvPr id="5" name="Date Placeholder 4">
            <a:extLst>
              <a:ext uri="{FF2B5EF4-FFF2-40B4-BE49-F238E27FC236}">
                <a16:creationId xmlns:a16="http://schemas.microsoft.com/office/drawing/2014/main" id="{CE5B2557-B827-0544-BA96-FEA89DCCB74D}"/>
              </a:ext>
            </a:extLst>
          </p:cNvPr>
          <p:cNvSpPr>
            <a:spLocks noGrp="1"/>
          </p:cNvSpPr>
          <p:nvPr>
            <p:ph type="dt" sz="half" idx="12"/>
          </p:nvPr>
        </p:nvSpPr>
        <p:spPr/>
        <p:txBody>
          <a:bodyPr/>
          <a:lstStyle/>
          <a:p>
            <a:fld id="{2694DF60-32C9-954F-9C35-D7B2DD5CAFDC}" type="datetime1">
              <a:t>05-03-2024</a:t>
            </a:fld>
            <a:endParaRPr lang="en-DK"/>
          </a:p>
        </p:txBody>
      </p:sp>
      <p:sp>
        <p:nvSpPr>
          <p:cNvPr id="7" name="Footer Placeholder 6">
            <a:extLst>
              <a:ext uri="{FF2B5EF4-FFF2-40B4-BE49-F238E27FC236}">
                <a16:creationId xmlns:a16="http://schemas.microsoft.com/office/drawing/2014/main" id="{89CCA307-26D5-1B45-AF75-17E0487BC497}"/>
              </a:ext>
            </a:extLst>
          </p:cNvPr>
          <p:cNvSpPr>
            <a:spLocks noGrp="1"/>
          </p:cNvSpPr>
          <p:nvPr>
            <p:ph type="ftr" sz="quarter" idx="13"/>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743287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Kun overskrift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p>
            <a:r>
              <a:rPr lang="da-DK"/>
              <a:t>Klik for at redigere titeltypografien i masteren</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p>
            <a:fld id="{86CB4B4D-7CA3-9044-876B-883B54F8677D}" type="slidenum">
              <a:rPr lang="da-DK" smtClean="0"/>
              <a:t>‹nr.›</a:t>
            </a:fld>
            <a:endParaRPr lang="da-DK"/>
          </a:p>
        </p:txBody>
      </p:sp>
      <p:sp>
        <p:nvSpPr>
          <p:cNvPr id="4" name="Date Placeholder 3">
            <a:extLst>
              <a:ext uri="{FF2B5EF4-FFF2-40B4-BE49-F238E27FC236}">
                <a16:creationId xmlns:a16="http://schemas.microsoft.com/office/drawing/2014/main" id="{670A5FE5-042E-644F-8D6A-DC8E3C5EE214}"/>
              </a:ext>
            </a:extLst>
          </p:cNvPr>
          <p:cNvSpPr>
            <a:spLocks noGrp="1"/>
          </p:cNvSpPr>
          <p:nvPr>
            <p:ph type="dt" sz="half" idx="11"/>
          </p:nvPr>
        </p:nvSpPr>
        <p:spPr/>
        <p:txBody>
          <a:bodyPr/>
          <a:lstStyle/>
          <a:p>
            <a:fld id="{88D7981A-9F51-AE45-98CC-CBF3A0C6AAF2}" type="datetime1">
              <a:t>05-03-2024</a:t>
            </a:fld>
            <a:endParaRPr lang="en-DK"/>
          </a:p>
        </p:txBody>
      </p:sp>
      <p:sp>
        <p:nvSpPr>
          <p:cNvPr id="5" name="Footer Placeholder 4">
            <a:extLst>
              <a:ext uri="{FF2B5EF4-FFF2-40B4-BE49-F238E27FC236}">
                <a16:creationId xmlns:a16="http://schemas.microsoft.com/office/drawing/2014/main" id="{8FB0E81C-D115-C545-98BC-A04003B70413}"/>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37568196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Kun overskrift - lys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p:nvSpPr>
        <p:spPr>
          <a:xfrm>
            <a:off x="279400" y="0"/>
            <a:ext cx="24104600"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5" name="Picture 4">
            <a:extLst>
              <a:ext uri="{FF2B5EF4-FFF2-40B4-BE49-F238E27FC236}">
                <a16:creationId xmlns:a16="http://schemas.microsoft.com/office/drawing/2014/main" id="{1F15A3DC-8552-6F42-A64B-CA94E3B89064}"/>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6" name="Rectangle 5">
            <a:extLst>
              <a:ext uri="{FF2B5EF4-FFF2-40B4-BE49-F238E27FC236}">
                <a16:creationId xmlns:a16="http://schemas.microsoft.com/office/drawing/2014/main" id="{41BB7ABA-6A87-2340-9771-CE7DC18B4A70}"/>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7" name="Date Placeholder 6">
            <a:extLst>
              <a:ext uri="{FF2B5EF4-FFF2-40B4-BE49-F238E27FC236}">
                <a16:creationId xmlns:a16="http://schemas.microsoft.com/office/drawing/2014/main" id="{0BE31D19-A240-1B44-AF8B-CAD61F6A91A4}"/>
              </a:ext>
            </a:extLst>
          </p:cNvPr>
          <p:cNvSpPr>
            <a:spLocks noGrp="1"/>
          </p:cNvSpPr>
          <p:nvPr>
            <p:ph type="dt" sz="half" idx="11"/>
          </p:nvPr>
        </p:nvSpPr>
        <p:spPr/>
        <p:txBody>
          <a:bodyPr/>
          <a:lstStyle>
            <a:lvl1pPr>
              <a:defRPr>
                <a:solidFill>
                  <a:schemeClr val="bg1"/>
                </a:solidFill>
              </a:defRPr>
            </a:lvl1pPr>
          </a:lstStyle>
          <a:p>
            <a:fld id="{D29A4BE2-31F3-A549-8997-DF599352461A}" type="datetime1">
              <a:t>05-03-2024</a:t>
            </a:fld>
            <a:endParaRPr lang="en-DK"/>
          </a:p>
        </p:txBody>
      </p:sp>
      <p:sp>
        <p:nvSpPr>
          <p:cNvPr id="8" name="Footer Placeholder 7">
            <a:extLst>
              <a:ext uri="{FF2B5EF4-FFF2-40B4-BE49-F238E27FC236}">
                <a16:creationId xmlns:a16="http://schemas.microsoft.com/office/drawing/2014/main" id="{9DC8B3FF-2C5B-194D-BE27-F8F5CB031629}"/>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4531440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Kun overskrift - mørk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p:nvSpPr>
        <p:spPr>
          <a:xfrm>
            <a:off x="279400" y="0"/>
            <a:ext cx="2410460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5" name="Picture 4">
            <a:extLst>
              <a:ext uri="{FF2B5EF4-FFF2-40B4-BE49-F238E27FC236}">
                <a16:creationId xmlns:a16="http://schemas.microsoft.com/office/drawing/2014/main" id="{1F15A3DC-8552-6F42-A64B-CA94E3B89064}"/>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6" name="Date Placeholder 5">
            <a:extLst>
              <a:ext uri="{FF2B5EF4-FFF2-40B4-BE49-F238E27FC236}">
                <a16:creationId xmlns:a16="http://schemas.microsoft.com/office/drawing/2014/main" id="{162AA30A-7BDB-3840-9219-85770CF0761B}"/>
              </a:ext>
            </a:extLst>
          </p:cNvPr>
          <p:cNvSpPr>
            <a:spLocks noGrp="1"/>
          </p:cNvSpPr>
          <p:nvPr>
            <p:ph type="dt" sz="half" idx="11"/>
          </p:nvPr>
        </p:nvSpPr>
        <p:spPr/>
        <p:txBody>
          <a:bodyPr/>
          <a:lstStyle>
            <a:lvl1pPr>
              <a:defRPr>
                <a:solidFill>
                  <a:schemeClr val="bg1"/>
                </a:solidFill>
              </a:defRPr>
            </a:lvl1pPr>
          </a:lstStyle>
          <a:p>
            <a:fld id="{C4BD1066-FB45-3845-9CDC-5B994C4295CF}" type="datetime1">
              <a:t>05-03-2024</a:t>
            </a:fld>
            <a:endParaRPr lang="en-DK"/>
          </a:p>
        </p:txBody>
      </p:sp>
      <p:sp>
        <p:nvSpPr>
          <p:cNvPr id="7" name="Footer Placeholder 6">
            <a:extLst>
              <a:ext uri="{FF2B5EF4-FFF2-40B4-BE49-F238E27FC236}">
                <a16:creationId xmlns:a16="http://schemas.microsoft.com/office/drawing/2014/main" id="{284351FD-7B1B-084C-8C67-91802E757A44}"/>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94483538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p>
            <a:fld id="{86CB4B4D-7CA3-9044-876B-883B54F8677D}" type="slidenum">
              <a:rPr lang="da-DK" smtClean="0"/>
              <a:t>‹nr.›</a:t>
            </a:fld>
            <a:endParaRPr lang="da-DK"/>
          </a:p>
        </p:txBody>
      </p:sp>
      <p:sp>
        <p:nvSpPr>
          <p:cNvPr id="3" name="Date Placeholder 2">
            <a:extLst>
              <a:ext uri="{FF2B5EF4-FFF2-40B4-BE49-F238E27FC236}">
                <a16:creationId xmlns:a16="http://schemas.microsoft.com/office/drawing/2014/main" id="{1C39C182-4E5F-5545-95B4-460FA7A8DBDC}"/>
              </a:ext>
            </a:extLst>
          </p:cNvPr>
          <p:cNvSpPr>
            <a:spLocks noGrp="1"/>
          </p:cNvSpPr>
          <p:nvPr>
            <p:ph type="dt" sz="half" idx="11"/>
          </p:nvPr>
        </p:nvSpPr>
        <p:spPr/>
        <p:txBody>
          <a:bodyPr/>
          <a:lstStyle/>
          <a:p>
            <a:fld id="{F610BD68-4F16-EE4B-89F4-8B760B0BF165}" type="datetime1">
              <a:t>05-03-2024</a:t>
            </a:fld>
            <a:endParaRPr lang="en-DK"/>
          </a:p>
        </p:txBody>
      </p:sp>
      <p:sp>
        <p:nvSpPr>
          <p:cNvPr id="4" name="Footer Placeholder 3">
            <a:extLst>
              <a:ext uri="{FF2B5EF4-FFF2-40B4-BE49-F238E27FC236}">
                <a16:creationId xmlns:a16="http://schemas.microsoft.com/office/drawing/2014/main" id="{9E904C4E-1A9B-8F42-8578-4E207C21DAA2}"/>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16383133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 lys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7511642-C5EB-8949-9899-12D4A615F80C}"/>
              </a:ext>
            </a:extLst>
          </p:cNvPr>
          <p:cNvSpPr/>
          <p:nvPr/>
        </p:nvSpPr>
        <p:spPr>
          <a:xfrm>
            <a:off x="279400" y="0"/>
            <a:ext cx="24104600"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4" name="Picture 3">
            <a:extLst>
              <a:ext uri="{FF2B5EF4-FFF2-40B4-BE49-F238E27FC236}">
                <a16:creationId xmlns:a16="http://schemas.microsoft.com/office/drawing/2014/main" id="{07E7FB62-121D-B647-9D8C-D1ABFA31A773}"/>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5" name="Rectangle 4">
            <a:extLst>
              <a:ext uri="{FF2B5EF4-FFF2-40B4-BE49-F238E27FC236}">
                <a16:creationId xmlns:a16="http://schemas.microsoft.com/office/drawing/2014/main" id="{9CB140A7-4AFC-1F40-90CB-EFCD3786F6D2}"/>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6" name="Date Placeholder 5">
            <a:extLst>
              <a:ext uri="{FF2B5EF4-FFF2-40B4-BE49-F238E27FC236}">
                <a16:creationId xmlns:a16="http://schemas.microsoft.com/office/drawing/2014/main" id="{4E437A7D-31BE-C946-B4C3-CCD9AEFE60E7}"/>
              </a:ext>
            </a:extLst>
          </p:cNvPr>
          <p:cNvSpPr>
            <a:spLocks noGrp="1"/>
          </p:cNvSpPr>
          <p:nvPr>
            <p:ph type="dt" sz="half" idx="11"/>
          </p:nvPr>
        </p:nvSpPr>
        <p:spPr/>
        <p:txBody>
          <a:bodyPr/>
          <a:lstStyle>
            <a:lvl1pPr>
              <a:defRPr>
                <a:solidFill>
                  <a:schemeClr val="bg1"/>
                </a:solidFill>
              </a:defRPr>
            </a:lvl1pPr>
          </a:lstStyle>
          <a:p>
            <a:fld id="{17543E42-590D-2E4E-8C57-E92B574E3B7D}" type="datetime1">
              <a:t>05-03-2024</a:t>
            </a:fld>
            <a:endParaRPr lang="en-DK"/>
          </a:p>
        </p:txBody>
      </p:sp>
      <p:sp>
        <p:nvSpPr>
          <p:cNvPr id="7" name="Footer Placeholder 6">
            <a:extLst>
              <a:ext uri="{FF2B5EF4-FFF2-40B4-BE49-F238E27FC236}">
                <a16:creationId xmlns:a16="http://schemas.microsoft.com/office/drawing/2014/main" id="{CC763C40-C4D0-6445-ACDE-59420E83BF73}"/>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62794866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 mørk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D0B3C4-0F98-DE4F-811F-E4B7407E0F62}"/>
              </a:ext>
            </a:extLst>
          </p:cNvPr>
          <p:cNvSpPr/>
          <p:nvPr/>
        </p:nvSpPr>
        <p:spPr>
          <a:xfrm>
            <a:off x="279400" y="0"/>
            <a:ext cx="2410460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4" name="Picture 3">
            <a:extLst>
              <a:ext uri="{FF2B5EF4-FFF2-40B4-BE49-F238E27FC236}">
                <a16:creationId xmlns:a16="http://schemas.microsoft.com/office/drawing/2014/main" id="{20D9021E-6D17-C843-9C93-C008DA46C7CD}"/>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5" name="Date Placeholder 4">
            <a:extLst>
              <a:ext uri="{FF2B5EF4-FFF2-40B4-BE49-F238E27FC236}">
                <a16:creationId xmlns:a16="http://schemas.microsoft.com/office/drawing/2014/main" id="{802B92F9-B333-044A-A3A0-B15A197D00FE}"/>
              </a:ext>
            </a:extLst>
          </p:cNvPr>
          <p:cNvSpPr>
            <a:spLocks noGrp="1"/>
          </p:cNvSpPr>
          <p:nvPr>
            <p:ph type="dt" sz="half" idx="11"/>
          </p:nvPr>
        </p:nvSpPr>
        <p:spPr/>
        <p:txBody>
          <a:bodyPr/>
          <a:lstStyle>
            <a:lvl1pPr>
              <a:defRPr>
                <a:solidFill>
                  <a:schemeClr val="bg1"/>
                </a:solidFill>
              </a:defRPr>
            </a:lvl1pPr>
          </a:lstStyle>
          <a:p>
            <a:fld id="{DF08911E-102F-8D4D-BCD4-E520353FDCD3}" type="datetime1">
              <a:t>05-03-2024</a:t>
            </a:fld>
            <a:endParaRPr lang="en-DK"/>
          </a:p>
        </p:txBody>
      </p:sp>
      <p:sp>
        <p:nvSpPr>
          <p:cNvPr id="6" name="Footer Placeholder 5">
            <a:extLst>
              <a:ext uri="{FF2B5EF4-FFF2-40B4-BE49-F238E27FC236}">
                <a16:creationId xmlns:a16="http://schemas.microsoft.com/office/drawing/2014/main" id="{8085663C-56A2-B144-8994-C394B4A0985B}"/>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995709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Forside med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1180318" y="4004236"/>
            <a:ext cx="10115212" cy="3943908"/>
          </a:xfrm>
        </p:spPr>
        <p:txBody>
          <a:bodyPr anchor="b"/>
          <a:lstStyle>
            <a:lvl1pPr algn="l">
              <a:defRPr sz="9600">
                <a:solidFill>
                  <a:schemeClr val="bg1"/>
                </a:solidFill>
              </a:defRPr>
            </a:lvl1pPr>
          </a:lstStyle>
          <a:p>
            <a:r>
              <a:rPr lang="da-DK"/>
              <a:t>Klik for at redigere titeltypografien i masteren</a:t>
            </a:r>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1180318" y="8455584"/>
            <a:ext cx="10115212" cy="3943908"/>
          </a:xfrm>
        </p:spPr>
        <p:txBody>
          <a:bodyPr/>
          <a:lstStyle>
            <a:lvl1pPr marL="0" indent="0" algn="l">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da-DK"/>
              <a:t>Klik for at redigere undertiteltypografien i masteren</a:t>
            </a:r>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12191999" y="0"/>
            <a:ext cx="12191998" cy="13716000"/>
          </a:xfrm>
          <a:solidFill>
            <a:schemeClr val="tx1">
              <a:lumMod val="50000"/>
              <a:lumOff val="50000"/>
            </a:schemeClr>
          </a:solidFill>
        </p:spPr>
        <p:txBody>
          <a:bodyPr/>
          <a:lstStyle>
            <a:lvl1pPr>
              <a:buFont typeface="Arial" panose="020B0604020202020204" pitchFamily="34" charset="0"/>
              <a:buNone/>
              <a:defRPr/>
            </a:lvl1pPr>
          </a:lstStyle>
          <a:p>
            <a:r>
              <a:rPr lang="da-DK"/>
              <a:t>Klik på ikonet for at tilføje et billede</a:t>
            </a:r>
            <a:endParaRPr lang="en-DK"/>
          </a:p>
        </p:txBody>
      </p:sp>
      <p:pic>
        <p:nvPicPr>
          <p:cNvPr id="8" name="Picture 7">
            <a:extLst>
              <a:ext uri="{FF2B5EF4-FFF2-40B4-BE49-F238E27FC236}">
                <a16:creationId xmlns:a16="http://schemas.microsoft.com/office/drawing/2014/main" id="{8C260554-2A21-2E4E-8E6F-61D4F5B17E0E}"/>
              </a:ext>
            </a:extLst>
          </p:cNvPr>
          <p:cNvPicPr>
            <a:picLocks noChangeAspect="1"/>
          </p:cNvPicPr>
          <p:nvPr/>
        </p:nvPicPr>
        <p:blipFill>
          <a:blip r:embed="rId2"/>
          <a:stretch>
            <a:fillRect/>
          </a:stretch>
        </p:blipFill>
        <p:spPr>
          <a:xfrm>
            <a:off x="841973" y="667683"/>
            <a:ext cx="2381666" cy="2381666"/>
          </a:xfrm>
          <a:prstGeom prst="rect">
            <a:avLst/>
          </a:prstGeom>
        </p:spPr>
      </p:pic>
      <p:sp>
        <p:nvSpPr>
          <p:cNvPr id="5" name="Date Placeholder 4">
            <a:extLst>
              <a:ext uri="{FF2B5EF4-FFF2-40B4-BE49-F238E27FC236}">
                <a16:creationId xmlns:a16="http://schemas.microsoft.com/office/drawing/2014/main" id="{5F1B35F6-556C-2A41-98CF-27BB29AAC276}"/>
              </a:ext>
            </a:extLst>
          </p:cNvPr>
          <p:cNvSpPr>
            <a:spLocks noGrp="1"/>
          </p:cNvSpPr>
          <p:nvPr>
            <p:ph type="dt" sz="half" idx="11"/>
          </p:nvPr>
        </p:nvSpPr>
        <p:spPr>
          <a:xfrm>
            <a:off x="1180319" y="12712700"/>
            <a:ext cx="1928430" cy="559164"/>
          </a:xfrm>
        </p:spPr>
        <p:txBody>
          <a:bodyPr/>
          <a:lstStyle>
            <a:lvl1pPr>
              <a:defRPr>
                <a:solidFill>
                  <a:schemeClr val="bg1"/>
                </a:solidFill>
              </a:defRPr>
            </a:lvl1pPr>
          </a:lstStyle>
          <a:p>
            <a:fld id="{13142618-DDE1-5240-8D3B-728C29213A49}" type="datetime1">
              <a:t>05-03-2024</a:t>
            </a:fld>
            <a:endParaRPr lang="en-DK"/>
          </a:p>
        </p:txBody>
      </p:sp>
      <p:sp>
        <p:nvSpPr>
          <p:cNvPr id="6" name="Footer Placeholder 5">
            <a:extLst>
              <a:ext uri="{FF2B5EF4-FFF2-40B4-BE49-F238E27FC236}">
                <a16:creationId xmlns:a16="http://schemas.microsoft.com/office/drawing/2014/main" id="{48FF4DFC-B4D9-EC4B-8C67-42EA52D05214}"/>
              </a:ext>
            </a:extLst>
          </p:cNvPr>
          <p:cNvSpPr>
            <a:spLocks noGrp="1"/>
          </p:cNvSpPr>
          <p:nvPr>
            <p:ph type="ftr" sz="quarter" idx="12"/>
          </p:nvPr>
        </p:nvSpPr>
        <p:spPr>
          <a:xfrm>
            <a:off x="3324646" y="12712698"/>
            <a:ext cx="16033752" cy="559164"/>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76690162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cSld name="3_Titel &amp; punkter">
    <p:spTree>
      <p:nvGrpSpPr>
        <p:cNvPr id="1" name=""/>
        <p:cNvGrpSpPr/>
        <p:nvPr/>
      </p:nvGrpSpPr>
      <p:grpSpPr>
        <a:xfrm>
          <a:off x="0" y="0"/>
          <a:ext cx="0" cy="0"/>
          <a:chOff x="0" y="0"/>
          <a:chExt cx="0" cy="0"/>
        </a:xfrm>
      </p:grpSpPr>
      <p:sp>
        <p:nvSpPr>
          <p:cNvPr id="70" name="Streg"/>
          <p:cNvSpPr/>
          <p:nvPr/>
        </p:nvSpPr>
        <p:spPr>
          <a:xfrm>
            <a:off x="875169"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sz="1200"/>
          </a:p>
        </p:txBody>
      </p:sp>
      <p:sp>
        <p:nvSpPr>
          <p:cNvPr id="71" name="Streg"/>
          <p:cNvSpPr/>
          <p:nvPr/>
        </p:nvSpPr>
        <p:spPr>
          <a:xfrm>
            <a:off x="883129"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sz="1200"/>
          </a:p>
        </p:txBody>
      </p:sp>
      <p:sp>
        <p:nvSpPr>
          <p:cNvPr id="72" name="Titeltekst"/>
          <p:cNvSpPr txBox="1">
            <a:spLocks noGrp="1"/>
          </p:cNvSpPr>
          <p:nvPr>
            <p:ph type="title"/>
          </p:nvPr>
        </p:nvSpPr>
        <p:spPr>
          <a:xfrm>
            <a:off x="883128" y="1076150"/>
            <a:ext cx="22479000" cy="1663700"/>
          </a:xfrm>
          <a:prstGeom prst="rect">
            <a:avLst/>
          </a:prstGeom>
        </p:spPr>
        <p:txBody>
          <a:bodyPr/>
          <a:lstStyle/>
          <a:p>
            <a:r>
              <a:rPr lang="da-DK"/>
              <a:t>Klik for at redigere titeltypografien i masteren</a:t>
            </a:r>
            <a:endParaRPr dirty="0"/>
          </a:p>
        </p:txBody>
      </p:sp>
      <p:sp>
        <p:nvSpPr>
          <p:cNvPr id="73" name="Brødtekst, niveau et…"/>
          <p:cNvSpPr txBox="1">
            <a:spLocks noGrp="1"/>
          </p:cNvSpPr>
          <p:nvPr>
            <p:ph type="body" idx="1"/>
          </p:nvPr>
        </p:nvSpPr>
        <p:spPr>
          <a:xfrm>
            <a:off x="875168" y="3289300"/>
            <a:ext cx="14623200" cy="9576000"/>
          </a:xfrm>
          <a:prstGeom prst="rect">
            <a:avLst/>
          </a:prstGeom>
        </p:spPr>
        <p:txBody>
          <a:bodyPr>
            <a:normAutofit/>
          </a:bodyPr>
          <a:lstStyle>
            <a:lvl1pPr>
              <a:spcBef>
                <a:spcPts val="1200"/>
              </a:spcBef>
              <a:defRPr sz="3600"/>
            </a:lvl1pPr>
            <a:lvl2pPr>
              <a:spcBef>
                <a:spcPts val="1200"/>
              </a:spcBef>
              <a:defRPr sz="3600"/>
            </a:lvl2pPr>
            <a:lvl3pPr>
              <a:spcBef>
                <a:spcPts val="1200"/>
              </a:spcBef>
              <a:defRPr sz="3600"/>
            </a:lvl3pPr>
            <a:lvl4pPr>
              <a:spcBef>
                <a:spcPts val="1200"/>
              </a:spcBef>
              <a:defRPr sz="3600"/>
            </a:lvl4pPr>
            <a:lvl5pPr>
              <a:spcBef>
                <a:spcPts val="1200"/>
              </a:spcBef>
              <a:defRPr sz="3600"/>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dirty="0"/>
          </a:p>
        </p:txBody>
      </p:sp>
      <p:sp>
        <p:nvSpPr>
          <p:cNvPr id="3" name="Pladsholder til billede 2"/>
          <p:cNvSpPr>
            <a:spLocks noGrp="1"/>
          </p:cNvSpPr>
          <p:nvPr>
            <p:ph type="pic" sz="quarter" idx="10"/>
          </p:nvPr>
        </p:nvSpPr>
        <p:spPr>
          <a:xfrm>
            <a:off x="16590528" y="3289300"/>
            <a:ext cx="6771600" cy="9576000"/>
          </a:xfrm>
        </p:spPr>
        <p:txBody>
          <a:bodyPr/>
          <a:lstStyle>
            <a:lvl1pPr marL="0" indent="0">
              <a:buNone/>
              <a:defRPr/>
            </a:lvl1pPr>
          </a:lstStyle>
          <a:p>
            <a:r>
              <a:rPr lang="da-DK"/>
              <a:t>Klik på ikonet for at tilføje et billede</a:t>
            </a:r>
            <a:endParaRPr lang="da-DK" dirty="0"/>
          </a:p>
        </p:txBody>
      </p:sp>
      <p:sp>
        <p:nvSpPr>
          <p:cNvPr id="9" name="Streg"/>
          <p:cNvSpPr/>
          <p:nvPr/>
        </p:nvSpPr>
        <p:spPr>
          <a:xfrm rot="5400000">
            <a:off x="11262528" y="8077300"/>
            <a:ext cx="9576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sz="1200"/>
          </a:p>
        </p:txBody>
      </p:sp>
      <p:sp>
        <p:nvSpPr>
          <p:cNvPr id="8" name="Streg">
            <a:extLst>
              <a:ext uri="{FF2B5EF4-FFF2-40B4-BE49-F238E27FC236}">
                <a16:creationId xmlns:a16="http://schemas.microsoft.com/office/drawing/2014/main" id="{82C741AA-7B2A-46FC-95D1-7D2EE490818B}"/>
              </a:ext>
            </a:extLst>
          </p:cNvPr>
          <p:cNvSpPr/>
          <p:nvPr userDrawn="1"/>
        </p:nvSpPr>
        <p:spPr>
          <a:xfrm rot="5400000">
            <a:off x="11262528" y="8077299"/>
            <a:ext cx="9576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Tree>
    <p:extLst>
      <p:ext uri="{BB962C8B-B14F-4D97-AF65-F5344CB8AC3E}">
        <p14:creationId xmlns:p14="http://schemas.microsoft.com/office/powerpoint/2010/main" val="1761959426"/>
      </p:ext>
    </p:extLst>
  </p:cSld>
  <p:clrMapOvr>
    <a:masterClrMapping/>
  </p:clrMapOvr>
  <p:transition spd="med"/>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itle">
  <p:cSld name="Titel &amp; undertite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 name="Lorem Ipsum Dolor"/>
          <p:cNvSpPr txBox="1">
            <a:spLocks noGrp="1"/>
          </p:cNvSpPr>
          <p:nvPr>
            <p:ph type="body" sz="quarter" idx="13"/>
          </p:nvPr>
        </p:nvSpPr>
        <p:spPr>
          <a:xfrm>
            <a:off x="952500" y="4965700"/>
            <a:ext cx="13500100" cy="635000"/>
          </a:xfrm>
          <a:prstGeom prst="rect">
            <a:avLst/>
          </a:prstGeom>
        </p:spPr>
        <p:txBody>
          <a:bodyPr>
            <a:spAutoFit/>
          </a:bodyPr>
          <a:lstStyle>
            <a:lvl1pPr marL="0" indent="0">
              <a:lnSpc>
                <a:spcPct val="110000"/>
              </a:lnSpc>
              <a:spcBef>
                <a:spcPts val="0"/>
              </a:spcBef>
              <a:buClrTx/>
              <a:buSzTx/>
              <a:buFontTx/>
              <a:buNone/>
              <a:defRPr sz="3200" i="1">
                <a:latin typeface="IBM Plex Sans"/>
                <a:ea typeface="IBM Plex Sans"/>
                <a:cs typeface="IBM Plex Sans"/>
                <a:sym typeface="IBM Plex Sans"/>
              </a:defRPr>
            </a:lvl1pPr>
          </a:lstStyle>
          <a:p>
            <a:r>
              <a:t>Lorem Ipsum Dolor</a:t>
            </a:r>
          </a:p>
        </p:txBody>
      </p:sp>
      <p:sp>
        <p:nvSpPr>
          <p:cNvPr id="17" name="Titeltekst"/>
          <p:cNvSpPr txBox="1">
            <a:spLocks noGrp="1"/>
          </p:cNvSpPr>
          <p:nvPr>
            <p:ph type="title"/>
          </p:nvPr>
        </p:nvSpPr>
        <p:spPr>
          <a:xfrm>
            <a:off x="952500" y="5829300"/>
            <a:ext cx="13500100" cy="3340100"/>
          </a:xfrm>
          <a:prstGeom prst="rect">
            <a:avLst/>
          </a:prstGeom>
        </p:spPr>
        <p:txBody>
          <a:bodyPr/>
          <a:lstStyle/>
          <a:p>
            <a:r>
              <a:t>Titeltekst</a:t>
            </a:r>
          </a:p>
        </p:txBody>
      </p:sp>
      <p:sp>
        <p:nvSpPr>
          <p:cNvPr id="18" name="Brødtekst, niveau et…"/>
          <p:cNvSpPr txBox="1">
            <a:spLocks noGrp="1"/>
          </p:cNvSpPr>
          <p:nvPr>
            <p:ph type="body" sz="quarter" idx="1"/>
          </p:nvPr>
        </p:nvSpPr>
        <p:spPr>
          <a:xfrm>
            <a:off x="15532100" y="5829300"/>
            <a:ext cx="7950200" cy="3340100"/>
          </a:xfrm>
          <a:prstGeom prst="rect">
            <a:avLst/>
          </a:prstGeom>
        </p:spPr>
        <p:txBody>
          <a:bodyPr/>
          <a:lstStyle>
            <a:lvl1pPr marL="0" indent="0">
              <a:spcBef>
                <a:spcPts val="0"/>
              </a:spcBef>
              <a:buClrTx/>
              <a:buSzTx/>
              <a:buFontTx/>
              <a:buNone/>
              <a:defRPr sz="3200"/>
            </a:lvl1pPr>
            <a:lvl2pPr marL="0" indent="228600">
              <a:spcBef>
                <a:spcPts val="0"/>
              </a:spcBef>
              <a:buClrTx/>
              <a:buSzTx/>
              <a:buFontTx/>
              <a:buNone/>
              <a:defRPr sz="3200"/>
            </a:lvl2pPr>
            <a:lvl3pPr marL="0" indent="457200">
              <a:spcBef>
                <a:spcPts val="0"/>
              </a:spcBef>
              <a:buClrTx/>
              <a:buSzTx/>
              <a:buFontTx/>
              <a:buNone/>
              <a:defRPr sz="3200"/>
            </a:lvl3pPr>
            <a:lvl4pPr marL="0" indent="685800">
              <a:spcBef>
                <a:spcPts val="0"/>
              </a:spcBef>
              <a:buClrTx/>
              <a:buSzTx/>
              <a:buFontTx/>
              <a:buNone/>
              <a:defRPr sz="3200"/>
            </a:lvl4pPr>
            <a:lvl5pPr marL="0" indent="914400">
              <a:spcBef>
                <a:spcPts val="0"/>
              </a:spcBef>
              <a:buClrTx/>
              <a:buSzTx/>
              <a:buFontTx/>
              <a:buNone/>
              <a:defRPr sz="3200"/>
            </a:lvl5pPr>
          </a:lstStyle>
          <a:p>
            <a:r>
              <a:t>Brødtekst, niveau et</a:t>
            </a:r>
          </a:p>
          <a:p>
            <a:pPr lvl="1"/>
            <a:r>
              <a:t>Brødtekst, niveau to</a:t>
            </a:r>
          </a:p>
          <a:p>
            <a:pPr lvl="2"/>
            <a:r>
              <a:t>Brødtekst, niveau tre</a:t>
            </a:r>
          </a:p>
          <a:p>
            <a:pPr lvl="3"/>
            <a:r>
              <a:t>Brødtekst, niveau fire</a:t>
            </a:r>
          </a:p>
          <a:p>
            <a:pPr lvl="4"/>
            <a:r>
              <a:t>Brødtekst, niveau fem</a:t>
            </a:r>
          </a:p>
        </p:txBody>
      </p:sp>
      <p:sp>
        <p:nvSpPr>
          <p:cNvPr id="19" name="Lysbillednummer"/>
          <p:cNvSpPr txBox="1">
            <a:spLocks noGrp="1"/>
          </p:cNvSpPr>
          <p:nvPr>
            <p:ph type="sldNum" sz="quarter" idx="2"/>
          </p:nvPr>
        </p:nvSpPr>
        <p:spPr>
          <a:prstGeom prst="rect">
            <a:avLst/>
          </a:prstGeom>
        </p:spPr>
        <p:txBody>
          <a:bodyPr/>
          <a:lstStyle/>
          <a:p>
            <a:fld id="{86CB4B4D-7CA3-9044-876B-883B54F8677D}" type="slidenum">
              <a:t>‹nr.›</a:t>
            </a:fld>
            <a:endParaRPr/>
          </a:p>
        </p:txBody>
      </p:sp>
    </p:spTree>
    <p:extLst>
      <p:ext uri="{BB962C8B-B14F-4D97-AF65-F5344CB8AC3E}">
        <p14:creationId xmlns:p14="http://schemas.microsoft.com/office/powerpoint/2010/main" val="2322584092"/>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Titel &amp; punkter">
    <p:spTree>
      <p:nvGrpSpPr>
        <p:cNvPr id="1" name=""/>
        <p:cNvGrpSpPr/>
        <p:nvPr/>
      </p:nvGrpSpPr>
      <p:grpSpPr>
        <a:xfrm>
          <a:off x="0" y="0"/>
          <a:ext cx="0" cy="0"/>
          <a:chOff x="0" y="0"/>
          <a:chExt cx="0" cy="0"/>
        </a:xfrm>
      </p:grpSpPr>
      <p:sp>
        <p:nvSpPr>
          <p:cNvPr id="70" name="Streg"/>
          <p:cNvSpPr/>
          <p:nvPr/>
        </p:nvSpPr>
        <p:spPr>
          <a:xfrm>
            <a:off x="875167"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1" name="Streg"/>
          <p:cNvSpPr/>
          <p:nvPr/>
        </p:nvSpPr>
        <p:spPr>
          <a:xfrm>
            <a:off x="883128"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2" name="Titeltekst"/>
          <p:cNvSpPr txBox="1">
            <a:spLocks noGrp="1"/>
          </p:cNvSpPr>
          <p:nvPr>
            <p:ph type="title"/>
          </p:nvPr>
        </p:nvSpPr>
        <p:spPr>
          <a:xfrm>
            <a:off x="883128" y="1076150"/>
            <a:ext cx="22479000" cy="1663700"/>
          </a:xfrm>
          <a:prstGeom prst="rect">
            <a:avLst/>
          </a:prstGeom>
        </p:spPr>
        <p:txBody>
          <a:bodyPr/>
          <a:lstStyle/>
          <a:p>
            <a:r>
              <a:rPr dirty="0" err="1"/>
              <a:t>Titeltekst</a:t>
            </a:r>
            <a:endParaRPr dirty="0"/>
          </a:p>
        </p:txBody>
      </p:sp>
      <p:sp>
        <p:nvSpPr>
          <p:cNvPr id="73" name="Brødtekst, niveau et…"/>
          <p:cNvSpPr txBox="1">
            <a:spLocks noGrp="1"/>
          </p:cNvSpPr>
          <p:nvPr>
            <p:ph type="body" idx="1"/>
          </p:nvPr>
        </p:nvSpPr>
        <p:spPr>
          <a:xfrm>
            <a:off x="8738928" y="3289299"/>
            <a:ext cx="14623200" cy="9576000"/>
          </a:xfrm>
          <a:prstGeom prst="rect">
            <a:avLst/>
          </a:prstGeom>
        </p:spPr>
        <p:txBody>
          <a:bodyPr>
            <a:normAutofit/>
          </a:bodyPr>
          <a:lstStyle>
            <a:lvl1pPr>
              <a:spcBef>
                <a:spcPts val="1800"/>
              </a:spcBef>
              <a:defRPr sz="3600"/>
            </a:lvl1pPr>
            <a:lvl2pPr>
              <a:defRPr sz="3600"/>
            </a:lvl2pPr>
            <a:lvl3pPr>
              <a:defRPr sz="3600"/>
            </a:lvl3pPr>
            <a:lvl4pPr>
              <a:defRPr sz="3600"/>
            </a:lvl4pPr>
            <a:lvl5pPr>
              <a:defRPr sz="3600"/>
            </a:lvl5pPr>
          </a:lstStyle>
          <a:p>
            <a:r>
              <a:rPr dirty="0" err="1"/>
              <a:t>Brødtekst</a:t>
            </a:r>
            <a:r>
              <a:rPr dirty="0"/>
              <a:t>, </a:t>
            </a:r>
            <a:r>
              <a:rPr dirty="0" err="1"/>
              <a:t>niveau</a:t>
            </a:r>
            <a:r>
              <a:rPr dirty="0"/>
              <a:t> et</a:t>
            </a:r>
          </a:p>
          <a:p>
            <a:pPr lvl="1"/>
            <a:r>
              <a:rPr dirty="0" err="1"/>
              <a:t>Brødtekst</a:t>
            </a:r>
            <a:r>
              <a:rPr dirty="0"/>
              <a:t>, </a:t>
            </a:r>
            <a:r>
              <a:rPr dirty="0" err="1"/>
              <a:t>niveau</a:t>
            </a:r>
            <a:r>
              <a:rPr dirty="0"/>
              <a:t> to</a:t>
            </a:r>
          </a:p>
          <a:p>
            <a:pPr lvl="2"/>
            <a:r>
              <a:rPr dirty="0" err="1"/>
              <a:t>Brødtekst</a:t>
            </a:r>
            <a:r>
              <a:rPr dirty="0"/>
              <a:t>, </a:t>
            </a:r>
            <a:r>
              <a:rPr dirty="0" err="1"/>
              <a:t>niveau</a:t>
            </a:r>
            <a:r>
              <a:rPr dirty="0"/>
              <a:t> </a:t>
            </a:r>
            <a:r>
              <a:rPr dirty="0" err="1"/>
              <a:t>tre</a:t>
            </a:r>
            <a:endParaRPr dirty="0"/>
          </a:p>
          <a:p>
            <a:pPr lvl="3"/>
            <a:r>
              <a:rPr dirty="0" err="1"/>
              <a:t>Brødtekst</a:t>
            </a:r>
            <a:r>
              <a:rPr dirty="0"/>
              <a:t>, </a:t>
            </a:r>
            <a:r>
              <a:rPr dirty="0" err="1"/>
              <a:t>niveau</a:t>
            </a:r>
            <a:r>
              <a:rPr dirty="0"/>
              <a:t> fire</a:t>
            </a:r>
          </a:p>
          <a:p>
            <a:pPr lvl="4"/>
            <a:r>
              <a:rPr dirty="0" err="1"/>
              <a:t>Brødtekst</a:t>
            </a:r>
            <a:r>
              <a:rPr dirty="0"/>
              <a:t>, </a:t>
            </a:r>
            <a:r>
              <a:rPr dirty="0" err="1"/>
              <a:t>niveau</a:t>
            </a:r>
            <a:r>
              <a:rPr dirty="0"/>
              <a:t> fem</a:t>
            </a:r>
          </a:p>
        </p:txBody>
      </p:sp>
      <p:sp>
        <p:nvSpPr>
          <p:cNvPr id="3" name="Pladsholder til billede 2"/>
          <p:cNvSpPr>
            <a:spLocks noGrp="1"/>
          </p:cNvSpPr>
          <p:nvPr>
            <p:ph type="pic" sz="quarter" idx="10"/>
          </p:nvPr>
        </p:nvSpPr>
        <p:spPr>
          <a:xfrm>
            <a:off x="875167" y="3289299"/>
            <a:ext cx="6771600" cy="9576000"/>
          </a:xfrm>
        </p:spPr>
        <p:txBody>
          <a:bodyPr/>
          <a:lstStyle>
            <a:lvl1pPr marL="0" indent="0">
              <a:buNone/>
              <a:defRPr/>
            </a:lvl1pPr>
          </a:lstStyle>
          <a:p>
            <a:endParaRPr lang="da-DK" dirty="0"/>
          </a:p>
        </p:txBody>
      </p:sp>
      <p:sp>
        <p:nvSpPr>
          <p:cNvPr id="9" name="Streg"/>
          <p:cNvSpPr/>
          <p:nvPr userDrawn="1"/>
        </p:nvSpPr>
        <p:spPr>
          <a:xfrm rot="5400000">
            <a:off x="3404847" y="8077299"/>
            <a:ext cx="9576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Tree>
    <p:extLst>
      <p:ext uri="{BB962C8B-B14F-4D97-AF65-F5344CB8AC3E}">
        <p14:creationId xmlns:p14="http://schemas.microsoft.com/office/powerpoint/2010/main" val="2518497300"/>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4_Titel &amp; punkter">
    <p:spTree>
      <p:nvGrpSpPr>
        <p:cNvPr id="1" name=""/>
        <p:cNvGrpSpPr/>
        <p:nvPr/>
      </p:nvGrpSpPr>
      <p:grpSpPr>
        <a:xfrm>
          <a:off x="0" y="0"/>
          <a:ext cx="0" cy="0"/>
          <a:chOff x="0" y="0"/>
          <a:chExt cx="0" cy="0"/>
        </a:xfrm>
      </p:grpSpPr>
      <p:sp>
        <p:nvSpPr>
          <p:cNvPr id="70" name="Streg"/>
          <p:cNvSpPr/>
          <p:nvPr/>
        </p:nvSpPr>
        <p:spPr>
          <a:xfrm>
            <a:off x="875167"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1" name="Streg"/>
          <p:cNvSpPr/>
          <p:nvPr/>
        </p:nvSpPr>
        <p:spPr>
          <a:xfrm>
            <a:off x="883128"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2" name="Titeltekst"/>
          <p:cNvSpPr txBox="1">
            <a:spLocks noGrp="1"/>
          </p:cNvSpPr>
          <p:nvPr>
            <p:ph type="title"/>
          </p:nvPr>
        </p:nvSpPr>
        <p:spPr>
          <a:xfrm>
            <a:off x="883128" y="1076150"/>
            <a:ext cx="22479000" cy="1663700"/>
          </a:xfrm>
          <a:prstGeom prst="rect">
            <a:avLst/>
          </a:prstGeom>
        </p:spPr>
        <p:txBody>
          <a:bodyPr/>
          <a:lstStyle/>
          <a:p>
            <a:r>
              <a:rPr dirty="0" err="1"/>
              <a:t>Titeltekst</a:t>
            </a:r>
            <a:endParaRPr dirty="0"/>
          </a:p>
        </p:txBody>
      </p:sp>
      <p:sp>
        <p:nvSpPr>
          <p:cNvPr id="73" name="Brødtekst, niveau et…"/>
          <p:cNvSpPr txBox="1">
            <a:spLocks noGrp="1"/>
          </p:cNvSpPr>
          <p:nvPr>
            <p:ph type="body" idx="1"/>
          </p:nvPr>
        </p:nvSpPr>
        <p:spPr>
          <a:xfrm>
            <a:off x="875167" y="3289299"/>
            <a:ext cx="14623200" cy="9576000"/>
          </a:xfrm>
          <a:prstGeom prst="rect">
            <a:avLst/>
          </a:prstGeom>
        </p:spPr>
        <p:txBody>
          <a:bodyPr>
            <a:normAutofit/>
          </a:bodyPr>
          <a:lstStyle>
            <a:lvl1pPr>
              <a:spcBef>
                <a:spcPts val="1800"/>
              </a:spcBef>
              <a:defRPr sz="3600"/>
            </a:lvl1pPr>
            <a:lvl2pPr>
              <a:defRPr sz="3600"/>
            </a:lvl2pPr>
            <a:lvl3pPr>
              <a:defRPr sz="3600"/>
            </a:lvl3pPr>
            <a:lvl4pPr>
              <a:defRPr sz="3600"/>
            </a:lvl4pPr>
            <a:lvl5pPr>
              <a:defRPr sz="3600"/>
            </a:lvl5pPr>
          </a:lstStyle>
          <a:p>
            <a:r>
              <a:rPr dirty="0" err="1"/>
              <a:t>Brødtekst</a:t>
            </a:r>
            <a:r>
              <a:rPr dirty="0"/>
              <a:t>, </a:t>
            </a:r>
            <a:r>
              <a:rPr dirty="0" err="1"/>
              <a:t>niveau</a:t>
            </a:r>
            <a:r>
              <a:rPr dirty="0"/>
              <a:t> et</a:t>
            </a:r>
          </a:p>
          <a:p>
            <a:pPr lvl="1"/>
            <a:r>
              <a:rPr dirty="0" err="1"/>
              <a:t>Brødtekst</a:t>
            </a:r>
            <a:r>
              <a:rPr dirty="0"/>
              <a:t>, </a:t>
            </a:r>
            <a:r>
              <a:rPr dirty="0" err="1"/>
              <a:t>niveau</a:t>
            </a:r>
            <a:r>
              <a:rPr dirty="0"/>
              <a:t> to</a:t>
            </a:r>
          </a:p>
          <a:p>
            <a:pPr lvl="2"/>
            <a:r>
              <a:rPr dirty="0" err="1"/>
              <a:t>Brødtekst</a:t>
            </a:r>
            <a:r>
              <a:rPr dirty="0"/>
              <a:t>, </a:t>
            </a:r>
            <a:r>
              <a:rPr dirty="0" err="1"/>
              <a:t>niveau</a:t>
            </a:r>
            <a:r>
              <a:rPr dirty="0"/>
              <a:t> </a:t>
            </a:r>
            <a:r>
              <a:rPr dirty="0" err="1"/>
              <a:t>tre</a:t>
            </a:r>
            <a:endParaRPr dirty="0"/>
          </a:p>
          <a:p>
            <a:pPr lvl="3"/>
            <a:r>
              <a:rPr dirty="0" err="1"/>
              <a:t>Brødtekst</a:t>
            </a:r>
            <a:r>
              <a:rPr dirty="0"/>
              <a:t>, </a:t>
            </a:r>
            <a:r>
              <a:rPr dirty="0" err="1"/>
              <a:t>niveau</a:t>
            </a:r>
            <a:r>
              <a:rPr dirty="0"/>
              <a:t> fire</a:t>
            </a:r>
          </a:p>
          <a:p>
            <a:pPr lvl="4"/>
            <a:r>
              <a:rPr dirty="0" err="1"/>
              <a:t>Brødtekst</a:t>
            </a:r>
            <a:r>
              <a:rPr dirty="0"/>
              <a:t>, </a:t>
            </a:r>
            <a:r>
              <a:rPr dirty="0" err="1"/>
              <a:t>niveau</a:t>
            </a:r>
            <a:r>
              <a:rPr dirty="0"/>
              <a:t> fem</a:t>
            </a:r>
          </a:p>
        </p:txBody>
      </p:sp>
      <p:sp>
        <p:nvSpPr>
          <p:cNvPr id="3" name="Pladsholder til billede 2"/>
          <p:cNvSpPr>
            <a:spLocks noGrp="1"/>
          </p:cNvSpPr>
          <p:nvPr>
            <p:ph type="pic" sz="quarter" idx="10"/>
          </p:nvPr>
        </p:nvSpPr>
        <p:spPr>
          <a:xfrm>
            <a:off x="16590528" y="3289299"/>
            <a:ext cx="6771600" cy="9576000"/>
          </a:xfrm>
        </p:spPr>
        <p:txBody>
          <a:bodyPr/>
          <a:lstStyle>
            <a:lvl1pPr marL="0" indent="0">
              <a:buNone/>
              <a:defRPr/>
            </a:lvl1pPr>
          </a:lstStyle>
          <a:p>
            <a:endParaRPr lang="da-DK" dirty="0"/>
          </a:p>
        </p:txBody>
      </p:sp>
      <p:sp>
        <p:nvSpPr>
          <p:cNvPr id="9" name="Streg"/>
          <p:cNvSpPr/>
          <p:nvPr userDrawn="1"/>
        </p:nvSpPr>
        <p:spPr>
          <a:xfrm rot="5400000">
            <a:off x="11262528" y="8077299"/>
            <a:ext cx="9576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Tree>
    <p:extLst>
      <p:ext uri="{BB962C8B-B14F-4D97-AF65-F5344CB8AC3E}">
        <p14:creationId xmlns:p14="http://schemas.microsoft.com/office/powerpoint/2010/main" val="1331033037"/>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6_Titel &amp; punkter">
    <p:spTree>
      <p:nvGrpSpPr>
        <p:cNvPr id="1" name=""/>
        <p:cNvGrpSpPr/>
        <p:nvPr/>
      </p:nvGrpSpPr>
      <p:grpSpPr>
        <a:xfrm>
          <a:off x="0" y="0"/>
          <a:ext cx="0" cy="0"/>
          <a:chOff x="0" y="0"/>
          <a:chExt cx="0" cy="0"/>
        </a:xfrm>
      </p:grpSpPr>
      <p:sp>
        <p:nvSpPr>
          <p:cNvPr id="70" name="Streg"/>
          <p:cNvSpPr/>
          <p:nvPr/>
        </p:nvSpPr>
        <p:spPr>
          <a:xfrm>
            <a:off x="875167"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1" name="Streg"/>
          <p:cNvSpPr/>
          <p:nvPr/>
        </p:nvSpPr>
        <p:spPr>
          <a:xfrm>
            <a:off x="883128"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2" name="Titeltekst"/>
          <p:cNvSpPr txBox="1">
            <a:spLocks noGrp="1"/>
          </p:cNvSpPr>
          <p:nvPr>
            <p:ph type="title"/>
          </p:nvPr>
        </p:nvSpPr>
        <p:spPr>
          <a:xfrm>
            <a:off x="883128" y="1076150"/>
            <a:ext cx="22479000" cy="1663700"/>
          </a:xfrm>
          <a:prstGeom prst="rect">
            <a:avLst/>
          </a:prstGeom>
        </p:spPr>
        <p:txBody>
          <a:bodyPr/>
          <a:lstStyle/>
          <a:p>
            <a:r>
              <a:rPr dirty="0" err="1"/>
              <a:t>Titeltekst</a:t>
            </a:r>
            <a:endParaRPr dirty="0"/>
          </a:p>
        </p:txBody>
      </p:sp>
      <p:sp>
        <p:nvSpPr>
          <p:cNvPr id="73" name="Brødtekst, niveau et…"/>
          <p:cNvSpPr txBox="1">
            <a:spLocks noGrp="1"/>
          </p:cNvSpPr>
          <p:nvPr>
            <p:ph type="body" idx="1"/>
          </p:nvPr>
        </p:nvSpPr>
        <p:spPr>
          <a:xfrm>
            <a:off x="16594730" y="3289299"/>
            <a:ext cx="6767395" cy="9576000"/>
          </a:xfrm>
          <a:prstGeom prst="rect">
            <a:avLst/>
          </a:prstGeom>
        </p:spPr>
        <p:txBody>
          <a:bodyPr>
            <a:normAutofit/>
          </a:bodyPr>
          <a:lstStyle>
            <a:lvl1pPr>
              <a:spcBef>
                <a:spcPts val="1800"/>
              </a:spcBef>
              <a:defRPr sz="3600"/>
            </a:lvl1pPr>
            <a:lvl2pPr>
              <a:defRPr sz="3600"/>
            </a:lvl2pPr>
            <a:lvl3pPr>
              <a:defRPr sz="3600"/>
            </a:lvl3pPr>
            <a:lvl4pPr>
              <a:defRPr sz="3600"/>
            </a:lvl4pPr>
            <a:lvl5pPr>
              <a:defRPr sz="3600"/>
            </a:lvl5pPr>
          </a:lstStyle>
          <a:p>
            <a:r>
              <a:rPr dirty="0" err="1"/>
              <a:t>Brødtekst</a:t>
            </a:r>
            <a:r>
              <a:rPr dirty="0"/>
              <a:t>, </a:t>
            </a:r>
            <a:r>
              <a:rPr dirty="0" err="1"/>
              <a:t>niveau</a:t>
            </a:r>
            <a:r>
              <a:rPr dirty="0"/>
              <a:t> et</a:t>
            </a:r>
          </a:p>
          <a:p>
            <a:pPr lvl="1"/>
            <a:r>
              <a:rPr dirty="0" err="1"/>
              <a:t>Brødtekst</a:t>
            </a:r>
            <a:r>
              <a:rPr dirty="0"/>
              <a:t>, </a:t>
            </a:r>
            <a:r>
              <a:rPr dirty="0" err="1"/>
              <a:t>niveau</a:t>
            </a:r>
            <a:r>
              <a:rPr dirty="0"/>
              <a:t> to</a:t>
            </a:r>
          </a:p>
          <a:p>
            <a:pPr lvl="2"/>
            <a:r>
              <a:rPr dirty="0" err="1"/>
              <a:t>Brødtekst</a:t>
            </a:r>
            <a:r>
              <a:rPr dirty="0"/>
              <a:t>, </a:t>
            </a:r>
            <a:r>
              <a:rPr dirty="0" err="1"/>
              <a:t>niveau</a:t>
            </a:r>
            <a:r>
              <a:rPr dirty="0"/>
              <a:t> </a:t>
            </a:r>
            <a:r>
              <a:rPr dirty="0" err="1"/>
              <a:t>tre</a:t>
            </a:r>
            <a:endParaRPr dirty="0"/>
          </a:p>
          <a:p>
            <a:pPr lvl="3"/>
            <a:r>
              <a:rPr dirty="0" err="1"/>
              <a:t>Brødtekst</a:t>
            </a:r>
            <a:r>
              <a:rPr dirty="0"/>
              <a:t>, </a:t>
            </a:r>
            <a:r>
              <a:rPr dirty="0" err="1"/>
              <a:t>niveau</a:t>
            </a:r>
            <a:r>
              <a:rPr dirty="0"/>
              <a:t> fire</a:t>
            </a:r>
          </a:p>
          <a:p>
            <a:pPr lvl="4"/>
            <a:r>
              <a:rPr dirty="0" err="1"/>
              <a:t>Brødtekst</a:t>
            </a:r>
            <a:r>
              <a:rPr dirty="0"/>
              <a:t>, </a:t>
            </a:r>
            <a:r>
              <a:rPr dirty="0" err="1"/>
              <a:t>niveau</a:t>
            </a:r>
            <a:r>
              <a:rPr dirty="0"/>
              <a:t> fem</a:t>
            </a:r>
          </a:p>
        </p:txBody>
      </p:sp>
      <p:sp>
        <p:nvSpPr>
          <p:cNvPr id="3" name="Pladsholder til billede 2"/>
          <p:cNvSpPr>
            <a:spLocks noGrp="1"/>
          </p:cNvSpPr>
          <p:nvPr>
            <p:ph type="pic" sz="quarter" idx="10"/>
          </p:nvPr>
        </p:nvSpPr>
        <p:spPr>
          <a:xfrm>
            <a:off x="883126" y="3289298"/>
            <a:ext cx="14623200" cy="9575989"/>
          </a:xfrm>
        </p:spPr>
        <p:txBody>
          <a:bodyPr/>
          <a:lstStyle>
            <a:lvl1pPr marL="0" indent="0">
              <a:buNone/>
              <a:defRPr/>
            </a:lvl1pPr>
          </a:lstStyle>
          <a:p>
            <a:endParaRPr lang="da-DK" dirty="0"/>
          </a:p>
        </p:txBody>
      </p:sp>
      <p:sp>
        <p:nvSpPr>
          <p:cNvPr id="9" name="Streg"/>
          <p:cNvSpPr/>
          <p:nvPr userDrawn="1"/>
        </p:nvSpPr>
        <p:spPr>
          <a:xfrm rot="5400000">
            <a:off x="11262528" y="8077299"/>
            <a:ext cx="9576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Tree>
    <p:extLst>
      <p:ext uri="{BB962C8B-B14F-4D97-AF65-F5344CB8AC3E}">
        <p14:creationId xmlns:p14="http://schemas.microsoft.com/office/powerpoint/2010/main" val="2510505912"/>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5_Titel &amp; punkter">
    <p:spTree>
      <p:nvGrpSpPr>
        <p:cNvPr id="1" name=""/>
        <p:cNvGrpSpPr/>
        <p:nvPr/>
      </p:nvGrpSpPr>
      <p:grpSpPr>
        <a:xfrm>
          <a:off x="0" y="0"/>
          <a:ext cx="0" cy="0"/>
          <a:chOff x="0" y="0"/>
          <a:chExt cx="0" cy="0"/>
        </a:xfrm>
      </p:grpSpPr>
      <p:sp>
        <p:nvSpPr>
          <p:cNvPr id="70" name="Streg"/>
          <p:cNvSpPr/>
          <p:nvPr/>
        </p:nvSpPr>
        <p:spPr>
          <a:xfrm>
            <a:off x="875167"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1" name="Streg"/>
          <p:cNvSpPr/>
          <p:nvPr/>
        </p:nvSpPr>
        <p:spPr>
          <a:xfrm>
            <a:off x="883128"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2" name="Titeltekst"/>
          <p:cNvSpPr txBox="1">
            <a:spLocks noGrp="1"/>
          </p:cNvSpPr>
          <p:nvPr>
            <p:ph type="title"/>
          </p:nvPr>
        </p:nvSpPr>
        <p:spPr>
          <a:xfrm>
            <a:off x="883128" y="1076150"/>
            <a:ext cx="22479000" cy="1663700"/>
          </a:xfrm>
          <a:prstGeom prst="rect">
            <a:avLst/>
          </a:prstGeom>
        </p:spPr>
        <p:txBody>
          <a:bodyPr/>
          <a:lstStyle/>
          <a:p>
            <a:r>
              <a:rPr dirty="0" err="1"/>
              <a:t>Titeltekst</a:t>
            </a:r>
            <a:endParaRPr dirty="0"/>
          </a:p>
        </p:txBody>
      </p:sp>
      <p:sp>
        <p:nvSpPr>
          <p:cNvPr id="73" name="Brødtekst, niveau et…"/>
          <p:cNvSpPr txBox="1">
            <a:spLocks noGrp="1"/>
          </p:cNvSpPr>
          <p:nvPr>
            <p:ph type="body" idx="1"/>
          </p:nvPr>
        </p:nvSpPr>
        <p:spPr>
          <a:xfrm>
            <a:off x="883128" y="3289299"/>
            <a:ext cx="22479000" cy="9576000"/>
          </a:xfrm>
          <a:prstGeom prst="rect">
            <a:avLst/>
          </a:prstGeom>
        </p:spPr>
        <p:txBody>
          <a:bodyPr>
            <a:normAutofit/>
          </a:bodyPr>
          <a:lstStyle>
            <a:lvl1pPr>
              <a:spcBef>
                <a:spcPts val="1800"/>
              </a:spcBef>
              <a:defRPr sz="3600"/>
            </a:lvl1pPr>
            <a:lvl2pPr>
              <a:defRPr sz="3600"/>
            </a:lvl2pPr>
            <a:lvl3pPr>
              <a:defRPr sz="3600"/>
            </a:lvl3pPr>
            <a:lvl4pPr>
              <a:defRPr sz="3600"/>
            </a:lvl4pPr>
            <a:lvl5pPr>
              <a:defRPr sz="3600"/>
            </a:lvl5pPr>
          </a:lstStyle>
          <a:p>
            <a:r>
              <a:rPr dirty="0" err="1"/>
              <a:t>Brødtekst</a:t>
            </a:r>
            <a:r>
              <a:rPr dirty="0"/>
              <a:t>, </a:t>
            </a:r>
            <a:r>
              <a:rPr dirty="0" err="1"/>
              <a:t>niveau</a:t>
            </a:r>
            <a:r>
              <a:rPr dirty="0"/>
              <a:t> et</a:t>
            </a:r>
          </a:p>
          <a:p>
            <a:pPr lvl="1"/>
            <a:r>
              <a:rPr dirty="0" err="1"/>
              <a:t>Brødtekst</a:t>
            </a:r>
            <a:r>
              <a:rPr dirty="0"/>
              <a:t>, </a:t>
            </a:r>
            <a:r>
              <a:rPr dirty="0" err="1"/>
              <a:t>niveau</a:t>
            </a:r>
            <a:r>
              <a:rPr dirty="0"/>
              <a:t> to</a:t>
            </a:r>
          </a:p>
          <a:p>
            <a:pPr lvl="2"/>
            <a:r>
              <a:rPr dirty="0" err="1"/>
              <a:t>Brødtekst</a:t>
            </a:r>
            <a:r>
              <a:rPr dirty="0"/>
              <a:t>, </a:t>
            </a:r>
            <a:r>
              <a:rPr dirty="0" err="1"/>
              <a:t>niveau</a:t>
            </a:r>
            <a:r>
              <a:rPr dirty="0"/>
              <a:t> </a:t>
            </a:r>
            <a:r>
              <a:rPr dirty="0" err="1"/>
              <a:t>tre</a:t>
            </a:r>
            <a:endParaRPr dirty="0"/>
          </a:p>
          <a:p>
            <a:pPr lvl="3"/>
            <a:r>
              <a:rPr dirty="0" err="1"/>
              <a:t>Brødtekst</a:t>
            </a:r>
            <a:r>
              <a:rPr dirty="0"/>
              <a:t>, </a:t>
            </a:r>
            <a:r>
              <a:rPr dirty="0" err="1"/>
              <a:t>niveau</a:t>
            </a:r>
            <a:r>
              <a:rPr dirty="0"/>
              <a:t> fire</a:t>
            </a:r>
          </a:p>
          <a:p>
            <a:pPr lvl="4"/>
            <a:r>
              <a:rPr dirty="0" err="1"/>
              <a:t>Brødtekst</a:t>
            </a:r>
            <a:r>
              <a:rPr dirty="0"/>
              <a:t>, </a:t>
            </a:r>
            <a:r>
              <a:rPr dirty="0" err="1"/>
              <a:t>niveau</a:t>
            </a:r>
            <a:r>
              <a:rPr dirty="0"/>
              <a:t> fem</a:t>
            </a:r>
          </a:p>
        </p:txBody>
      </p:sp>
    </p:spTree>
    <p:extLst>
      <p:ext uri="{BB962C8B-B14F-4D97-AF65-F5344CB8AC3E}">
        <p14:creationId xmlns:p14="http://schemas.microsoft.com/office/powerpoint/2010/main" val="672419231"/>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2_Titel &amp; punkter">
    <p:spTree>
      <p:nvGrpSpPr>
        <p:cNvPr id="1" name=""/>
        <p:cNvGrpSpPr/>
        <p:nvPr/>
      </p:nvGrpSpPr>
      <p:grpSpPr>
        <a:xfrm>
          <a:off x="0" y="0"/>
          <a:ext cx="0" cy="0"/>
          <a:chOff x="0" y="0"/>
          <a:chExt cx="0" cy="0"/>
        </a:xfrm>
      </p:grpSpPr>
      <p:sp>
        <p:nvSpPr>
          <p:cNvPr id="70" name="Streg"/>
          <p:cNvSpPr/>
          <p:nvPr/>
        </p:nvSpPr>
        <p:spPr>
          <a:xfrm>
            <a:off x="875167"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1" name="Streg"/>
          <p:cNvSpPr/>
          <p:nvPr/>
        </p:nvSpPr>
        <p:spPr>
          <a:xfrm>
            <a:off x="883128"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2" name="Titeltekst"/>
          <p:cNvSpPr txBox="1">
            <a:spLocks noGrp="1"/>
          </p:cNvSpPr>
          <p:nvPr>
            <p:ph type="title"/>
          </p:nvPr>
        </p:nvSpPr>
        <p:spPr>
          <a:xfrm>
            <a:off x="883128" y="1076150"/>
            <a:ext cx="22479000" cy="1663700"/>
          </a:xfrm>
          <a:prstGeom prst="rect">
            <a:avLst/>
          </a:prstGeom>
        </p:spPr>
        <p:txBody>
          <a:bodyPr/>
          <a:lstStyle/>
          <a:p>
            <a:r>
              <a:rPr dirty="0" err="1"/>
              <a:t>Titeltekst</a:t>
            </a:r>
            <a:endParaRPr dirty="0"/>
          </a:p>
        </p:txBody>
      </p:sp>
    </p:spTree>
    <p:extLst>
      <p:ext uri="{BB962C8B-B14F-4D97-AF65-F5344CB8AC3E}">
        <p14:creationId xmlns:p14="http://schemas.microsoft.com/office/powerpoint/2010/main" val="2870229158"/>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7_Titel &amp; punkter">
    <p:spTree>
      <p:nvGrpSpPr>
        <p:cNvPr id="1" name=""/>
        <p:cNvGrpSpPr/>
        <p:nvPr/>
      </p:nvGrpSpPr>
      <p:grpSpPr>
        <a:xfrm>
          <a:off x="0" y="0"/>
          <a:ext cx="0" cy="0"/>
          <a:chOff x="0" y="0"/>
          <a:chExt cx="0" cy="0"/>
        </a:xfrm>
      </p:grpSpPr>
      <p:sp>
        <p:nvSpPr>
          <p:cNvPr id="70" name="Streg"/>
          <p:cNvSpPr/>
          <p:nvPr/>
        </p:nvSpPr>
        <p:spPr>
          <a:xfrm>
            <a:off x="875167"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1" name="Streg"/>
          <p:cNvSpPr/>
          <p:nvPr/>
        </p:nvSpPr>
        <p:spPr>
          <a:xfrm>
            <a:off x="883128"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2" name="Titeltekst"/>
          <p:cNvSpPr txBox="1">
            <a:spLocks noGrp="1"/>
          </p:cNvSpPr>
          <p:nvPr>
            <p:ph type="title"/>
          </p:nvPr>
        </p:nvSpPr>
        <p:spPr>
          <a:xfrm>
            <a:off x="883128" y="1076150"/>
            <a:ext cx="22479000" cy="1663700"/>
          </a:xfrm>
          <a:prstGeom prst="rect">
            <a:avLst/>
          </a:prstGeom>
        </p:spPr>
        <p:txBody>
          <a:bodyPr/>
          <a:lstStyle/>
          <a:p>
            <a:r>
              <a:rPr dirty="0" err="1"/>
              <a:t>Titeltekst</a:t>
            </a:r>
            <a:endParaRPr dirty="0"/>
          </a:p>
        </p:txBody>
      </p:sp>
      <p:sp>
        <p:nvSpPr>
          <p:cNvPr id="3" name="Pladsholder til medieklip 2"/>
          <p:cNvSpPr>
            <a:spLocks noGrp="1"/>
          </p:cNvSpPr>
          <p:nvPr>
            <p:ph type="media" sz="quarter" idx="10"/>
          </p:nvPr>
        </p:nvSpPr>
        <p:spPr>
          <a:xfrm>
            <a:off x="3227950" y="3267204"/>
            <a:ext cx="17789356" cy="9720262"/>
          </a:xfrm>
        </p:spPr>
        <p:txBody>
          <a:bodyPr/>
          <a:lstStyle/>
          <a:p>
            <a:endParaRPr lang="da-DK"/>
          </a:p>
        </p:txBody>
      </p:sp>
    </p:spTree>
    <p:extLst>
      <p:ext uri="{BB962C8B-B14F-4D97-AF65-F5344CB8AC3E}">
        <p14:creationId xmlns:p14="http://schemas.microsoft.com/office/powerpoint/2010/main" val="71818694"/>
      </p:ext>
    </p:extLst>
  </p:cSld>
  <p:clrMapOvr>
    <a:masterClrMapping/>
  </p:clrMapOvr>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orside med billede og prikk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1" name="Rectangle 10">
            <a:extLst>
              <a:ext uri="{FF2B5EF4-FFF2-40B4-BE49-F238E27FC236}">
                <a16:creationId xmlns:a16="http://schemas.microsoft.com/office/drawing/2014/main" id="{2104AC9E-8691-3E41-86D8-A1DD9721EB97}"/>
              </a:ext>
            </a:extLst>
          </p:cNvPr>
          <p:cNvSpPr/>
          <p:nvPr/>
        </p:nvSpPr>
        <p:spPr>
          <a:xfrm>
            <a:off x="285746" y="3883584"/>
            <a:ext cx="11905304" cy="83773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1180318" y="4424866"/>
            <a:ext cx="10115212" cy="3943908"/>
          </a:xfrm>
        </p:spPr>
        <p:txBody>
          <a:bodyPr anchor="b"/>
          <a:lstStyle>
            <a:lvl1pPr algn="l">
              <a:defRPr sz="9600">
                <a:solidFill>
                  <a:schemeClr val="accent1"/>
                </a:solidFill>
              </a:defRPr>
            </a:lvl1pPr>
          </a:lstStyle>
          <a:p>
            <a:r>
              <a:rPr lang="da-DK"/>
              <a:t>Klik for at redigere titeltypografien i masteren</a:t>
            </a:r>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1180318" y="8876215"/>
            <a:ext cx="10115212" cy="2943610"/>
          </a:xfrm>
        </p:spPr>
        <p:txBody>
          <a:bodyPr/>
          <a:lstStyle>
            <a:lvl1pPr marL="0" indent="0" algn="l">
              <a:buNone/>
              <a:defRPr sz="4800">
                <a:solidFill>
                  <a:schemeClr val="accent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da-DK"/>
              <a:t>Klik for at redigere undertiteltypografien i masteren</a:t>
            </a:r>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12191999" y="4572002"/>
            <a:ext cx="12191998" cy="7688956"/>
          </a:xfrm>
          <a:solidFill>
            <a:schemeClr val="tx1">
              <a:lumMod val="50000"/>
              <a:lumOff val="50000"/>
            </a:schemeClr>
          </a:solidFill>
        </p:spPr>
        <p:txBody>
          <a:bodyPr/>
          <a:lstStyle>
            <a:lvl1pPr>
              <a:buFont typeface="Arial" panose="020B0604020202020204" pitchFamily="34" charset="0"/>
              <a:buNone/>
              <a:defRPr/>
            </a:lvl1pPr>
          </a:lstStyle>
          <a:p>
            <a:r>
              <a:rPr lang="da-DK"/>
              <a:t>Klik på ikonet for at tilføje et billede</a:t>
            </a:r>
            <a:endParaRPr lang="en-DK"/>
          </a:p>
        </p:txBody>
      </p:sp>
      <p:sp>
        <p:nvSpPr>
          <p:cNvPr id="6" name="Text Placeholder 5">
            <a:extLst>
              <a:ext uri="{FF2B5EF4-FFF2-40B4-BE49-F238E27FC236}">
                <a16:creationId xmlns:a16="http://schemas.microsoft.com/office/drawing/2014/main" id="{C49170D7-924F-5C48-95E5-5663BE43830B}"/>
              </a:ext>
            </a:extLst>
          </p:cNvPr>
          <p:cNvSpPr>
            <a:spLocks noGrp="1"/>
          </p:cNvSpPr>
          <p:nvPr>
            <p:ph type="body" sz="quarter" idx="11"/>
          </p:nvPr>
        </p:nvSpPr>
        <p:spPr>
          <a:xfrm>
            <a:off x="14986168" y="-2448786"/>
            <a:ext cx="7721600" cy="7721600"/>
          </a:xfrm>
          <a:blipFill>
            <a:blip r:embed="rId2"/>
            <a:stretch>
              <a:fillRect/>
            </a:stretch>
          </a:blipFill>
        </p:spPr>
        <p:txBody>
          <a:bodyPr/>
          <a:lstStyle>
            <a:lvl1pPr>
              <a:buFont typeface="Arial" panose="020B0604020202020204" pitchFamily="34" charset="0"/>
              <a:buNone/>
              <a:defRPr sz="200"/>
            </a:lvl1pPr>
          </a:lstStyle>
          <a:p>
            <a:pPr lvl="0"/>
            <a:r>
              <a:rPr lang="da-DK"/>
              <a:t>Rediger teksttypografien i masteren</a:t>
            </a:r>
          </a:p>
        </p:txBody>
      </p:sp>
      <p:pic>
        <p:nvPicPr>
          <p:cNvPr id="12" name="Picture 11">
            <a:extLst>
              <a:ext uri="{FF2B5EF4-FFF2-40B4-BE49-F238E27FC236}">
                <a16:creationId xmlns:a16="http://schemas.microsoft.com/office/drawing/2014/main" id="{33E9EEFC-CE26-B346-AB81-64E3441EBF45}"/>
              </a:ext>
            </a:extLst>
          </p:cNvPr>
          <p:cNvPicPr>
            <a:picLocks noChangeAspect="1"/>
          </p:cNvPicPr>
          <p:nvPr/>
        </p:nvPicPr>
        <p:blipFill>
          <a:blip r:embed="rId3"/>
          <a:stretch>
            <a:fillRect/>
          </a:stretch>
        </p:blipFill>
        <p:spPr>
          <a:xfrm>
            <a:off x="11001165" y="667683"/>
            <a:ext cx="2381666" cy="2381666"/>
          </a:xfrm>
          <a:prstGeom prst="rect">
            <a:avLst/>
          </a:prstGeom>
        </p:spPr>
      </p:pic>
      <p:sp>
        <p:nvSpPr>
          <p:cNvPr id="5" name="Date Placeholder 4">
            <a:extLst>
              <a:ext uri="{FF2B5EF4-FFF2-40B4-BE49-F238E27FC236}">
                <a16:creationId xmlns:a16="http://schemas.microsoft.com/office/drawing/2014/main" id="{01F15DBE-3965-C145-A1B2-4EF51695D422}"/>
              </a:ext>
            </a:extLst>
          </p:cNvPr>
          <p:cNvSpPr>
            <a:spLocks noGrp="1"/>
          </p:cNvSpPr>
          <p:nvPr>
            <p:ph type="dt" sz="half" idx="12"/>
          </p:nvPr>
        </p:nvSpPr>
        <p:spPr>
          <a:xfrm>
            <a:off x="1180317" y="12712700"/>
            <a:ext cx="1928430" cy="559164"/>
          </a:xfrm>
        </p:spPr>
        <p:txBody>
          <a:bodyPr/>
          <a:lstStyle>
            <a:lvl1pPr>
              <a:defRPr>
                <a:solidFill>
                  <a:schemeClr val="bg1"/>
                </a:solidFill>
              </a:defRPr>
            </a:lvl1pPr>
          </a:lstStyle>
          <a:p>
            <a:fld id="{724853D3-495A-2B45-9A55-1CD91DC6E6AB}" type="datetime1">
              <a:t>05-03-2024</a:t>
            </a:fld>
            <a:endParaRPr lang="en-DK"/>
          </a:p>
        </p:txBody>
      </p:sp>
      <p:sp>
        <p:nvSpPr>
          <p:cNvPr id="8" name="Footer Placeholder 7">
            <a:extLst>
              <a:ext uri="{FF2B5EF4-FFF2-40B4-BE49-F238E27FC236}">
                <a16:creationId xmlns:a16="http://schemas.microsoft.com/office/drawing/2014/main" id="{97CCF56E-1D2D-2243-B099-B77B60BB9E78}"/>
              </a:ext>
            </a:extLst>
          </p:cNvPr>
          <p:cNvSpPr>
            <a:spLocks noGrp="1"/>
          </p:cNvSpPr>
          <p:nvPr>
            <p:ph type="ftr" sz="quarter" idx="13"/>
          </p:nvPr>
        </p:nvSpPr>
        <p:spPr>
          <a:xfrm>
            <a:off x="3324644" y="12712698"/>
            <a:ext cx="16033752" cy="559164"/>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620523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reaker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51" y="0"/>
            <a:ext cx="24098250" cy="13716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8" name="Picture 7">
            <a:extLst>
              <a:ext uri="{FF2B5EF4-FFF2-40B4-BE49-F238E27FC236}">
                <a16:creationId xmlns:a16="http://schemas.microsoft.com/office/drawing/2014/main" id="{658FD01E-C2AF-0545-A1C8-D693A2F4D358}"/>
              </a:ext>
            </a:extLst>
          </p:cNvPr>
          <p:cNvPicPr>
            <a:picLocks noChangeAspect="1"/>
          </p:cNvPicPr>
          <p:nvPr/>
        </p:nvPicPr>
        <p:blipFill>
          <a:blip r:embed="rId2"/>
          <a:stretch>
            <a:fillRect/>
          </a:stretch>
        </p:blipFill>
        <p:spPr>
          <a:xfrm>
            <a:off x="6613445" y="2331366"/>
            <a:ext cx="11157110" cy="9001760"/>
          </a:xfrm>
          <a:prstGeom prst="rect">
            <a:avLst/>
          </a:prstGeom>
        </p:spPr>
      </p:pic>
      <p:sp>
        <p:nvSpPr>
          <p:cNvPr id="5" name="Title 1">
            <a:extLst>
              <a:ext uri="{FF2B5EF4-FFF2-40B4-BE49-F238E27FC236}">
                <a16:creationId xmlns:a16="http://schemas.microsoft.com/office/drawing/2014/main" id="{5999964C-223D-1848-BEFE-48231E458D4F}"/>
              </a:ext>
            </a:extLst>
          </p:cNvPr>
          <p:cNvSpPr>
            <a:spLocks noGrp="1"/>
          </p:cNvSpPr>
          <p:nvPr>
            <p:ph type="ctrTitle"/>
          </p:nvPr>
        </p:nvSpPr>
        <p:spPr>
          <a:xfrm>
            <a:off x="2216729" y="2382874"/>
            <a:ext cx="19950542" cy="8950252"/>
          </a:xfrm>
        </p:spPr>
        <p:txBody>
          <a:bodyPr anchor="ctr" anchorCtr="0"/>
          <a:lstStyle>
            <a:lvl1pPr algn="ctr">
              <a:defRPr sz="28000">
                <a:solidFill>
                  <a:schemeClr val="bg1"/>
                </a:solidFill>
              </a:defRPr>
            </a:lvl1pPr>
          </a:lstStyle>
          <a:p>
            <a:r>
              <a:rPr lang="da-DK"/>
              <a:t>Klik for at redigere titeltypografien i masteren</a:t>
            </a:r>
            <a:endParaRPr lang="en-DK"/>
          </a:p>
        </p:txBody>
      </p:sp>
      <p:sp>
        <p:nvSpPr>
          <p:cNvPr id="14" name="Date Placeholder 13">
            <a:extLst>
              <a:ext uri="{FF2B5EF4-FFF2-40B4-BE49-F238E27FC236}">
                <a16:creationId xmlns:a16="http://schemas.microsoft.com/office/drawing/2014/main" id="{EDBB20DC-26EF-5D41-8DD9-B0052414ED06}"/>
              </a:ext>
            </a:extLst>
          </p:cNvPr>
          <p:cNvSpPr>
            <a:spLocks noGrp="1"/>
          </p:cNvSpPr>
          <p:nvPr>
            <p:ph type="dt" sz="half" idx="10"/>
          </p:nvPr>
        </p:nvSpPr>
        <p:spPr/>
        <p:txBody>
          <a:bodyPr/>
          <a:lstStyle>
            <a:lvl1pPr>
              <a:defRPr>
                <a:solidFill>
                  <a:schemeClr val="bg1"/>
                </a:solidFill>
              </a:defRPr>
            </a:lvl1pPr>
          </a:lstStyle>
          <a:p>
            <a:fld id="{1568D434-6EEF-A043-916B-48E5F63BD01D}" type="datetime1">
              <a:t>05-03-2024</a:t>
            </a:fld>
            <a:endParaRPr lang="en-DK"/>
          </a:p>
        </p:txBody>
      </p:sp>
      <p:sp>
        <p:nvSpPr>
          <p:cNvPr id="15" name="Footer Placeholder 14">
            <a:extLst>
              <a:ext uri="{FF2B5EF4-FFF2-40B4-BE49-F238E27FC236}">
                <a16:creationId xmlns:a16="http://schemas.microsoft.com/office/drawing/2014/main" id="{C35A56E0-2ED3-4A4D-889C-6E665627F31C}"/>
              </a:ext>
            </a:extLst>
          </p:cNvPr>
          <p:cNvSpPr>
            <a:spLocks noGrp="1"/>
          </p:cNvSpPr>
          <p:nvPr>
            <p:ph type="ftr" sz="quarter" idx="11"/>
          </p:nvPr>
        </p:nvSpPr>
        <p:spPr/>
        <p:txBody>
          <a:bodyPr/>
          <a:lstStyle>
            <a:lvl1pPr>
              <a:defRPr>
                <a:solidFill>
                  <a:schemeClr val="bg1"/>
                </a:solidFill>
              </a:defRPr>
            </a:lvl1pPr>
          </a:lstStyle>
          <a:p>
            <a:r>
              <a:rPr lang="en-GB"/>
              <a:t>Titel på PP, Oplægsholder titel, Oplægsholder navn</a:t>
            </a:r>
            <a:endParaRPr lang="en-DK"/>
          </a:p>
        </p:txBody>
      </p:sp>
      <p:sp>
        <p:nvSpPr>
          <p:cNvPr id="16" name="Slide Number Placeholder 15">
            <a:extLst>
              <a:ext uri="{FF2B5EF4-FFF2-40B4-BE49-F238E27FC236}">
                <a16:creationId xmlns:a16="http://schemas.microsoft.com/office/drawing/2014/main" id="{7D40CF5C-382E-7E48-A2FE-1279B9448B86}"/>
              </a:ext>
            </a:extLst>
          </p:cNvPr>
          <p:cNvSpPr>
            <a:spLocks noGrp="1"/>
          </p:cNvSpPr>
          <p:nvPr>
            <p:ph type="sldNum" sz="quarter" idx="12"/>
          </p:nvPr>
        </p:nvSpPr>
        <p:spPr/>
        <p:txBody>
          <a:bodyPr/>
          <a:lstStyle>
            <a:lvl1pPr>
              <a:defRPr>
                <a:solidFill>
                  <a:schemeClr val="bg1"/>
                </a:solidFill>
              </a:defRPr>
            </a:lvl1pPr>
          </a:lstStyle>
          <a:p>
            <a:fld id="{86CB4B4D-7CA3-9044-876B-883B54F8677D}" type="slidenum">
              <a:rPr lang="da-DK" smtClean="0"/>
              <a:t>‹nr.›</a:t>
            </a:fld>
            <a:endParaRPr lang="da-DK"/>
          </a:p>
        </p:txBody>
      </p:sp>
    </p:spTree>
    <p:extLst>
      <p:ext uri="{BB962C8B-B14F-4D97-AF65-F5344CB8AC3E}">
        <p14:creationId xmlns:p14="http://schemas.microsoft.com/office/powerpoint/2010/main" val="3375038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reaker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6" name="Picture 5">
            <a:extLst>
              <a:ext uri="{FF2B5EF4-FFF2-40B4-BE49-F238E27FC236}">
                <a16:creationId xmlns:a16="http://schemas.microsoft.com/office/drawing/2014/main" id="{B2A1DF9F-FCCB-3645-BA95-B62B9261E202}"/>
              </a:ext>
            </a:extLst>
          </p:cNvPr>
          <p:cNvPicPr>
            <a:picLocks noChangeAspect="1"/>
          </p:cNvPicPr>
          <p:nvPr/>
        </p:nvPicPr>
        <p:blipFill rotWithShape="1">
          <a:blip r:embed="rId2"/>
          <a:srcRect l="10671" r="9485" b="45585"/>
          <a:stretch/>
        </p:blipFill>
        <p:spPr>
          <a:xfrm>
            <a:off x="5100478" y="5666564"/>
            <a:ext cx="14183040" cy="6858000"/>
          </a:xfrm>
          <a:prstGeom prst="rect">
            <a:avLst/>
          </a:prstGeom>
        </p:spPr>
      </p:pic>
      <p:sp>
        <p:nvSpPr>
          <p:cNvPr id="5" name="Title 1">
            <a:extLst>
              <a:ext uri="{FF2B5EF4-FFF2-40B4-BE49-F238E27FC236}">
                <a16:creationId xmlns:a16="http://schemas.microsoft.com/office/drawing/2014/main" id="{0FFB8350-112B-3743-9589-1F862B263C4B}"/>
              </a:ext>
            </a:extLst>
          </p:cNvPr>
          <p:cNvSpPr>
            <a:spLocks noGrp="1"/>
          </p:cNvSpPr>
          <p:nvPr>
            <p:ph type="ctrTitle"/>
          </p:nvPr>
        </p:nvSpPr>
        <p:spPr>
          <a:xfrm>
            <a:off x="2216729" y="2382874"/>
            <a:ext cx="19950542" cy="8950252"/>
          </a:xfrm>
        </p:spPr>
        <p:txBody>
          <a:bodyPr anchor="ctr" anchorCtr="0"/>
          <a:lstStyle>
            <a:lvl1pPr algn="ctr">
              <a:defRPr sz="28000">
                <a:solidFill>
                  <a:schemeClr val="bg1"/>
                </a:solidFill>
              </a:defRPr>
            </a:lvl1pPr>
          </a:lstStyle>
          <a:p>
            <a:r>
              <a:rPr lang="da-DK"/>
              <a:t>Klik for at redigere titeltypografien i masteren</a:t>
            </a:r>
            <a:endParaRPr lang="en-DK"/>
          </a:p>
        </p:txBody>
      </p:sp>
      <p:sp>
        <p:nvSpPr>
          <p:cNvPr id="7" name="Rectangle 6">
            <a:extLst>
              <a:ext uri="{FF2B5EF4-FFF2-40B4-BE49-F238E27FC236}">
                <a16:creationId xmlns:a16="http://schemas.microsoft.com/office/drawing/2014/main" id="{95EF4D60-CCAA-B14C-B93E-67992D18D2C9}"/>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Date Placeholder 1">
            <a:extLst>
              <a:ext uri="{FF2B5EF4-FFF2-40B4-BE49-F238E27FC236}">
                <a16:creationId xmlns:a16="http://schemas.microsoft.com/office/drawing/2014/main" id="{34DF85D0-41C0-8941-8437-04EAC765FA9A}"/>
              </a:ext>
            </a:extLst>
          </p:cNvPr>
          <p:cNvSpPr>
            <a:spLocks noGrp="1"/>
          </p:cNvSpPr>
          <p:nvPr>
            <p:ph type="dt" sz="half" idx="10"/>
          </p:nvPr>
        </p:nvSpPr>
        <p:spPr/>
        <p:txBody>
          <a:bodyPr/>
          <a:lstStyle>
            <a:lvl1pPr>
              <a:defRPr>
                <a:solidFill>
                  <a:schemeClr val="bg1"/>
                </a:solidFill>
              </a:defRPr>
            </a:lvl1pPr>
          </a:lstStyle>
          <a:p>
            <a:fld id="{03EA48EE-223B-F64C-BAD5-5ABAC20D5251}" type="datetime1">
              <a:t>05-03-2024</a:t>
            </a:fld>
            <a:endParaRPr lang="en-DK"/>
          </a:p>
        </p:txBody>
      </p:sp>
      <p:sp>
        <p:nvSpPr>
          <p:cNvPr id="3" name="Footer Placeholder 2">
            <a:extLst>
              <a:ext uri="{FF2B5EF4-FFF2-40B4-BE49-F238E27FC236}">
                <a16:creationId xmlns:a16="http://schemas.microsoft.com/office/drawing/2014/main" id="{5038E51B-70E8-9B4A-BD67-F1D09F35C43D}"/>
              </a:ext>
            </a:extLst>
          </p:cNvPr>
          <p:cNvSpPr>
            <a:spLocks noGrp="1"/>
          </p:cNvSpPr>
          <p:nvPr>
            <p:ph type="ftr" sz="quarter" idx="11"/>
          </p:nvPr>
        </p:nvSpPr>
        <p:spPr/>
        <p:txBody>
          <a:bodyPr/>
          <a:lstStyle>
            <a:lvl1pPr>
              <a:defRPr>
                <a:solidFill>
                  <a:schemeClr val="bg1"/>
                </a:solidFill>
              </a:defRPr>
            </a:lvl1pPr>
          </a:lstStyle>
          <a:p>
            <a:r>
              <a:rPr lang="en-GB"/>
              <a:t>Titel på PP, Oplægsholder titel, Oplægsholder navn</a:t>
            </a:r>
            <a:endParaRPr lang="en-DK"/>
          </a:p>
        </p:txBody>
      </p:sp>
      <p:sp>
        <p:nvSpPr>
          <p:cNvPr id="10" name="Slide Number Placeholder 9">
            <a:extLst>
              <a:ext uri="{FF2B5EF4-FFF2-40B4-BE49-F238E27FC236}">
                <a16:creationId xmlns:a16="http://schemas.microsoft.com/office/drawing/2014/main" id="{9C2A915D-CF57-5B4A-8581-AFFA9754D45F}"/>
              </a:ext>
            </a:extLst>
          </p:cNvPr>
          <p:cNvSpPr>
            <a:spLocks noGrp="1"/>
          </p:cNvSpPr>
          <p:nvPr>
            <p:ph type="sldNum" sz="quarter" idx="12"/>
          </p:nvPr>
        </p:nvSpPr>
        <p:spPr/>
        <p:txBody>
          <a:bodyPr/>
          <a:lstStyle>
            <a:lvl1pPr>
              <a:defRPr>
                <a:solidFill>
                  <a:schemeClr val="bg1"/>
                </a:solidFill>
              </a:defRPr>
            </a:lvl1pPr>
          </a:lstStyle>
          <a:p>
            <a:fld id="{86CB4B4D-7CA3-9044-876B-883B54F8677D}" type="slidenum">
              <a:rPr lang="da-DK" smtClean="0"/>
              <a:t>‹nr.›</a:t>
            </a:fld>
            <a:endParaRPr lang="da-DK"/>
          </a:p>
        </p:txBody>
      </p:sp>
    </p:spTree>
    <p:extLst>
      <p:ext uri="{BB962C8B-B14F-4D97-AF65-F5344CB8AC3E}">
        <p14:creationId xmlns:p14="http://schemas.microsoft.com/office/powerpoint/2010/main" val="293102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ekst - hvid baggrun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a:xfrm>
            <a:off x="3373820" y="3314410"/>
            <a:ext cx="18178080" cy="8881856"/>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fld id="{86CB4B4D-7CA3-9044-876B-883B54F8677D}" type="slidenum">
              <a:rPr lang="da-DK" smtClean="0"/>
              <a:t>‹nr.›</a:t>
            </a:fld>
            <a:endParaRPr lang="da-DK"/>
          </a:p>
        </p:txBody>
      </p:sp>
      <p:pic>
        <p:nvPicPr>
          <p:cNvPr id="6" name="Picture 5">
            <a:extLst>
              <a:ext uri="{FF2B5EF4-FFF2-40B4-BE49-F238E27FC236}">
                <a16:creationId xmlns:a16="http://schemas.microsoft.com/office/drawing/2014/main" id="{D305DD72-5E4A-3748-B11F-C9F9CEB8F937}"/>
              </a:ext>
            </a:extLst>
          </p:cNvPr>
          <p:cNvPicPr>
            <a:picLocks noChangeAspect="1"/>
          </p:cNvPicPr>
          <p:nvPr/>
        </p:nvPicPr>
        <p:blipFill rotWithShape="1">
          <a:blip r:embed="rId2"/>
          <a:srcRect l="10671" r="65756" b="41863"/>
          <a:stretch/>
        </p:blipFill>
        <p:spPr>
          <a:xfrm>
            <a:off x="21297901" y="7933139"/>
            <a:ext cx="3369522" cy="5895830"/>
          </a:xfrm>
          <a:prstGeom prst="rect">
            <a:avLst/>
          </a:prstGeom>
        </p:spPr>
      </p:pic>
      <p:sp>
        <p:nvSpPr>
          <p:cNvPr id="5" name="Date Placeholder 4">
            <a:extLst>
              <a:ext uri="{FF2B5EF4-FFF2-40B4-BE49-F238E27FC236}">
                <a16:creationId xmlns:a16="http://schemas.microsoft.com/office/drawing/2014/main" id="{D831E398-75B3-B540-B8FE-95242F7AF794}"/>
              </a:ext>
            </a:extLst>
          </p:cNvPr>
          <p:cNvSpPr>
            <a:spLocks noGrp="1"/>
          </p:cNvSpPr>
          <p:nvPr>
            <p:ph type="dt" sz="half" idx="11"/>
          </p:nvPr>
        </p:nvSpPr>
        <p:spPr/>
        <p:txBody>
          <a:bodyPr/>
          <a:lstStyle/>
          <a:p>
            <a:fld id="{79A4C8A1-72AE-464E-8FCD-BE6D6CC3E333}" type="datetime1">
              <a:t>05-03-2024</a:t>
            </a:fld>
            <a:endParaRPr lang="en-DK"/>
          </a:p>
        </p:txBody>
      </p:sp>
      <p:sp>
        <p:nvSpPr>
          <p:cNvPr id="9" name="Footer Placeholder 8">
            <a:extLst>
              <a:ext uri="{FF2B5EF4-FFF2-40B4-BE49-F238E27FC236}">
                <a16:creationId xmlns:a16="http://schemas.microsoft.com/office/drawing/2014/main" id="{84B0CB26-A08D-0E49-911D-09789AB725A8}"/>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296804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ekst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9" name="Rectangle 8">
            <a:extLst>
              <a:ext uri="{FF2B5EF4-FFF2-40B4-BE49-F238E27FC236}">
                <a16:creationId xmlns:a16="http://schemas.microsoft.com/office/drawing/2014/main" id="{A908ED0F-E8E3-3943-A399-5CF4A883E4B1}"/>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10" name="Picture 9">
            <a:extLst>
              <a:ext uri="{FF2B5EF4-FFF2-40B4-BE49-F238E27FC236}">
                <a16:creationId xmlns:a16="http://schemas.microsoft.com/office/drawing/2014/main" id="{F6B7A5AF-4C32-144D-9D36-346EC40D9ABC}"/>
              </a:ext>
            </a:extLst>
          </p:cNvPr>
          <p:cNvPicPr>
            <a:picLocks noChangeAspect="1"/>
          </p:cNvPicPr>
          <p:nvPr/>
        </p:nvPicPr>
        <p:blipFill rotWithShape="1">
          <a:blip r:embed="rId3"/>
          <a:srcRect l="10671" r="65756" b="41863"/>
          <a:stretch/>
        </p:blipFill>
        <p:spPr>
          <a:xfrm>
            <a:off x="21297901" y="7933139"/>
            <a:ext cx="3369522" cy="5895830"/>
          </a:xfrm>
          <a:prstGeom prst="rect">
            <a:avLst/>
          </a:prstGeom>
        </p:spPr>
      </p:pic>
      <p:sp>
        <p:nvSpPr>
          <p:cNvPr id="6" name="Date Placeholder 5">
            <a:extLst>
              <a:ext uri="{FF2B5EF4-FFF2-40B4-BE49-F238E27FC236}">
                <a16:creationId xmlns:a16="http://schemas.microsoft.com/office/drawing/2014/main" id="{447F6E9A-388B-7843-84C7-47D1BD3D7CEC}"/>
              </a:ext>
            </a:extLst>
          </p:cNvPr>
          <p:cNvSpPr>
            <a:spLocks noGrp="1"/>
          </p:cNvSpPr>
          <p:nvPr>
            <p:ph type="dt" sz="half" idx="11"/>
          </p:nvPr>
        </p:nvSpPr>
        <p:spPr/>
        <p:txBody>
          <a:bodyPr/>
          <a:lstStyle>
            <a:lvl1pPr>
              <a:defRPr>
                <a:solidFill>
                  <a:schemeClr val="bg1"/>
                </a:solidFill>
              </a:defRPr>
            </a:lvl1pPr>
          </a:lstStyle>
          <a:p>
            <a:fld id="{3AEDF6B0-F5CD-E14B-A5A7-939223A3FACA}" type="datetime1">
              <a:t>05-03-2024</a:t>
            </a:fld>
            <a:endParaRPr lang="en-DK"/>
          </a:p>
        </p:txBody>
      </p:sp>
      <p:sp>
        <p:nvSpPr>
          <p:cNvPr id="8" name="Footer Placeholder 7">
            <a:extLst>
              <a:ext uri="{FF2B5EF4-FFF2-40B4-BE49-F238E27FC236}">
                <a16:creationId xmlns:a16="http://schemas.microsoft.com/office/drawing/2014/main" id="{069A4E30-54B8-D841-B7E1-F4FF79DF9C79}"/>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1128637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ekst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pic>
        <p:nvPicPr>
          <p:cNvPr id="9" name="Picture 8">
            <a:extLst>
              <a:ext uri="{FF2B5EF4-FFF2-40B4-BE49-F238E27FC236}">
                <a16:creationId xmlns:a16="http://schemas.microsoft.com/office/drawing/2014/main" id="{4C43FA64-DC2B-2A47-A6D8-471173CA456C}"/>
              </a:ext>
            </a:extLst>
          </p:cNvPr>
          <p:cNvPicPr>
            <a:picLocks noChangeAspect="1"/>
          </p:cNvPicPr>
          <p:nvPr/>
        </p:nvPicPr>
        <p:blipFill rotWithShape="1">
          <a:blip r:embed="rId3"/>
          <a:srcRect l="37825" r="44355" b="41854"/>
          <a:stretch/>
        </p:blipFill>
        <p:spPr>
          <a:xfrm>
            <a:off x="21928414" y="7927455"/>
            <a:ext cx="2546496" cy="5895830"/>
          </a:xfrm>
          <a:prstGeom prst="rect">
            <a:avLst/>
          </a:prstGeom>
        </p:spPr>
      </p:pic>
      <p:sp>
        <p:nvSpPr>
          <p:cNvPr id="6" name="Date Placeholder 5">
            <a:extLst>
              <a:ext uri="{FF2B5EF4-FFF2-40B4-BE49-F238E27FC236}">
                <a16:creationId xmlns:a16="http://schemas.microsoft.com/office/drawing/2014/main" id="{5E2F49D2-1D38-C549-AFD7-BAF7225423DA}"/>
              </a:ext>
            </a:extLst>
          </p:cNvPr>
          <p:cNvSpPr>
            <a:spLocks noGrp="1"/>
          </p:cNvSpPr>
          <p:nvPr>
            <p:ph type="dt" sz="half" idx="11"/>
          </p:nvPr>
        </p:nvSpPr>
        <p:spPr/>
        <p:txBody>
          <a:bodyPr/>
          <a:lstStyle>
            <a:lvl1pPr>
              <a:defRPr>
                <a:solidFill>
                  <a:schemeClr val="bg1"/>
                </a:solidFill>
              </a:defRPr>
            </a:lvl1pPr>
          </a:lstStyle>
          <a:p>
            <a:fld id="{4B363BC7-117B-7C42-849D-1BFCB9FAE5B8}" type="datetime1">
              <a:t>05-03-2024</a:t>
            </a:fld>
            <a:endParaRPr lang="en-DK"/>
          </a:p>
        </p:txBody>
      </p:sp>
      <p:sp>
        <p:nvSpPr>
          <p:cNvPr id="11" name="Footer Placeholder 10">
            <a:extLst>
              <a:ext uri="{FF2B5EF4-FFF2-40B4-BE49-F238E27FC236}">
                <a16:creationId xmlns:a16="http://schemas.microsoft.com/office/drawing/2014/main" id="{78D1D94E-B680-E34F-945B-F0DCAC4BA2D8}"/>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685610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emf"/><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F50142-BBA2-6642-97B4-666525D1454F}"/>
              </a:ext>
            </a:extLst>
          </p:cNvPr>
          <p:cNvSpPr>
            <a:spLocks noGrp="1"/>
          </p:cNvSpPr>
          <p:nvPr>
            <p:ph type="title"/>
          </p:nvPr>
        </p:nvSpPr>
        <p:spPr>
          <a:xfrm>
            <a:off x="3373820" y="895877"/>
            <a:ext cx="18178080" cy="1595074"/>
          </a:xfrm>
          <a:prstGeom prst="rect">
            <a:avLst/>
          </a:prstGeom>
        </p:spPr>
        <p:txBody>
          <a:bodyPr vert="horz" lIns="0" tIns="0" rIns="0" bIns="0" rtlCol="0" anchor="b" anchorCtr="0">
            <a:normAutofit/>
          </a:bodyPr>
          <a:lstStyle/>
          <a:p>
            <a:endParaRPr lang="en-DK"/>
          </a:p>
        </p:txBody>
      </p:sp>
      <p:sp>
        <p:nvSpPr>
          <p:cNvPr id="3" name="Text Placeholder 2">
            <a:extLst>
              <a:ext uri="{FF2B5EF4-FFF2-40B4-BE49-F238E27FC236}">
                <a16:creationId xmlns:a16="http://schemas.microsoft.com/office/drawing/2014/main" id="{72D97DA2-A384-7842-8FE4-5D0E69845677}"/>
              </a:ext>
            </a:extLst>
          </p:cNvPr>
          <p:cNvSpPr>
            <a:spLocks noGrp="1"/>
          </p:cNvSpPr>
          <p:nvPr>
            <p:ph type="body" idx="1"/>
          </p:nvPr>
        </p:nvSpPr>
        <p:spPr>
          <a:xfrm>
            <a:off x="3373820" y="3314410"/>
            <a:ext cx="18178080" cy="8881856"/>
          </a:xfrm>
          <a:prstGeom prst="rect">
            <a:avLst/>
          </a:prstGeom>
        </p:spPr>
        <p:txBody>
          <a:bodyPr vert="horz" lIns="0" tIns="0" rIns="0" bIns="0" rtlCol="0">
            <a:normAutofit/>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pic>
        <p:nvPicPr>
          <p:cNvPr id="7" name="Picture 6">
            <a:extLst>
              <a:ext uri="{FF2B5EF4-FFF2-40B4-BE49-F238E27FC236}">
                <a16:creationId xmlns:a16="http://schemas.microsoft.com/office/drawing/2014/main" id="{3A1972E0-9713-4949-8065-02A4226D5A70}"/>
              </a:ext>
            </a:extLst>
          </p:cNvPr>
          <p:cNvPicPr>
            <a:picLocks noChangeAspect="1"/>
          </p:cNvPicPr>
          <p:nvPr/>
        </p:nvPicPr>
        <p:blipFill>
          <a:blip r:embed="rId39"/>
          <a:stretch>
            <a:fillRect/>
          </a:stretch>
        </p:blipFill>
        <p:spPr>
          <a:xfrm>
            <a:off x="976090" y="895878"/>
            <a:ext cx="1707388" cy="1749372"/>
          </a:xfrm>
          <a:prstGeom prst="rect">
            <a:avLst/>
          </a:prstGeom>
        </p:spPr>
      </p:pic>
      <p:sp>
        <p:nvSpPr>
          <p:cNvPr id="4" name="Rectangle 3">
            <a:extLst>
              <a:ext uri="{FF2B5EF4-FFF2-40B4-BE49-F238E27FC236}">
                <a16:creationId xmlns:a16="http://schemas.microsoft.com/office/drawing/2014/main" id="{8720AB8C-47EB-284B-BEF0-3CAC31FCFE86}"/>
              </a:ext>
            </a:extLst>
          </p:cNvPr>
          <p:cNvSpPr/>
          <p:nvPr/>
        </p:nvSpPr>
        <p:spPr>
          <a:xfrm>
            <a:off x="2" y="0"/>
            <a:ext cx="28574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0" name="Slide Number Placeholder 11">
            <a:extLst>
              <a:ext uri="{FF2B5EF4-FFF2-40B4-BE49-F238E27FC236}">
                <a16:creationId xmlns:a16="http://schemas.microsoft.com/office/drawing/2014/main" id="{76EEAD9F-26F0-DF48-B9B7-D3450C237763}"/>
              </a:ext>
            </a:extLst>
          </p:cNvPr>
          <p:cNvSpPr>
            <a:spLocks noGrp="1"/>
          </p:cNvSpPr>
          <p:nvPr>
            <p:ph type="sldNum" sz="quarter" idx="4"/>
          </p:nvPr>
        </p:nvSpPr>
        <p:spPr>
          <a:xfrm rot="16200000">
            <a:off x="725379" y="6654271"/>
            <a:ext cx="2208810" cy="567458"/>
          </a:xfrm>
          <a:prstGeom prst="rect">
            <a:avLst/>
          </a:prstGeom>
        </p:spPr>
        <p:txBody>
          <a:bodyPr lIns="0" tIns="0" rIns="0" bIns="0" anchor="ctr" anchorCtr="0"/>
          <a:lstStyle>
            <a:lvl1pPr algn="l">
              <a:buFontTx/>
              <a:buBlip>
                <a:blip r:embed="rId40"/>
              </a:buBlip>
              <a:defRPr sz="2800"/>
            </a:lvl1pPr>
          </a:lstStyle>
          <a:p>
            <a:fld id="{86CB4B4D-7CA3-9044-876B-883B54F8677D}" type="slidenum">
              <a:rPr lang="da-DK" smtClean="0"/>
              <a:t>‹nr.›</a:t>
            </a:fld>
            <a:endParaRPr lang="da-DK"/>
          </a:p>
        </p:txBody>
      </p:sp>
      <p:sp>
        <p:nvSpPr>
          <p:cNvPr id="8" name="Footer Placeholder 4">
            <a:extLst>
              <a:ext uri="{FF2B5EF4-FFF2-40B4-BE49-F238E27FC236}">
                <a16:creationId xmlns:a16="http://schemas.microsoft.com/office/drawing/2014/main" id="{6FEAF04A-204F-AC49-871E-33511BA070CA}"/>
              </a:ext>
            </a:extLst>
          </p:cNvPr>
          <p:cNvSpPr>
            <a:spLocks noGrp="1"/>
          </p:cNvSpPr>
          <p:nvPr>
            <p:ph type="ftr" sz="quarter" idx="3"/>
          </p:nvPr>
        </p:nvSpPr>
        <p:spPr>
          <a:xfrm>
            <a:off x="5518148" y="12712698"/>
            <a:ext cx="16033752" cy="559164"/>
          </a:xfrm>
          <a:prstGeom prst="rect">
            <a:avLst/>
          </a:prstGeom>
        </p:spPr>
        <p:txBody>
          <a:bodyPr vert="horz" lIns="0" tIns="0" rIns="0" bIns="0" rtlCol="0" anchor="ctr"/>
          <a:lstStyle>
            <a:lvl1pPr algn="l">
              <a:defRPr sz="2400">
                <a:solidFill>
                  <a:schemeClr val="tx1"/>
                </a:solidFill>
              </a:defRPr>
            </a:lvl1pPr>
          </a:lstStyle>
          <a:p>
            <a:r>
              <a:rPr lang="en-GB"/>
              <a:t>Titel på PP, Oplægsholder titel, Oplægsholder navn</a:t>
            </a:r>
            <a:endParaRPr lang="en-DK"/>
          </a:p>
        </p:txBody>
      </p:sp>
      <p:sp>
        <p:nvSpPr>
          <p:cNvPr id="9" name="Date Placeholder 3">
            <a:extLst>
              <a:ext uri="{FF2B5EF4-FFF2-40B4-BE49-F238E27FC236}">
                <a16:creationId xmlns:a16="http://schemas.microsoft.com/office/drawing/2014/main" id="{E5C2E710-BCD3-2041-8DB1-98969394E357}"/>
              </a:ext>
            </a:extLst>
          </p:cNvPr>
          <p:cNvSpPr>
            <a:spLocks noGrp="1"/>
          </p:cNvSpPr>
          <p:nvPr>
            <p:ph type="dt" sz="half" idx="2"/>
          </p:nvPr>
        </p:nvSpPr>
        <p:spPr>
          <a:xfrm>
            <a:off x="3373821" y="12712700"/>
            <a:ext cx="1928430" cy="559164"/>
          </a:xfrm>
          <a:prstGeom prst="rect">
            <a:avLst/>
          </a:prstGeom>
        </p:spPr>
        <p:txBody>
          <a:bodyPr lIns="0" tIns="0" rIns="0" bIns="0" anchor="ctr" anchorCtr="0"/>
          <a:lstStyle>
            <a:lvl1pPr>
              <a:defRPr sz="2400"/>
            </a:lvl1pPr>
          </a:lstStyle>
          <a:p>
            <a:fld id="{BAE43D5D-9ED8-6542-8FC8-5B1BBA98D061}" type="datetime1">
              <a:t>05-03-2024</a:t>
            </a:fld>
            <a:endParaRPr lang="en-DK"/>
          </a:p>
        </p:txBody>
      </p:sp>
    </p:spTree>
    <p:extLst>
      <p:ext uri="{BB962C8B-B14F-4D97-AF65-F5344CB8AC3E}">
        <p14:creationId xmlns:p14="http://schemas.microsoft.com/office/powerpoint/2010/main" val="489790920"/>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 id="2147483688" r:id="rId21"/>
    <p:sldLayoutId id="2147483689" r:id="rId22"/>
    <p:sldLayoutId id="2147483690" r:id="rId23"/>
    <p:sldLayoutId id="2147483691" r:id="rId24"/>
    <p:sldLayoutId id="2147483692" r:id="rId25"/>
    <p:sldLayoutId id="2147483693" r:id="rId26"/>
    <p:sldLayoutId id="2147483694" r:id="rId27"/>
    <p:sldLayoutId id="2147483695" r:id="rId28"/>
    <p:sldLayoutId id="2147483696" r:id="rId29"/>
    <p:sldLayoutId id="2147483697" r:id="rId30"/>
    <p:sldLayoutId id="2147483698" r:id="rId31"/>
    <p:sldLayoutId id="2147483661" r:id="rId32"/>
    <p:sldLayoutId id="2147483663" r:id="rId33"/>
    <p:sldLayoutId id="2147483666" r:id="rId34"/>
    <p:sldLayoutId id="2147483664" r:id="rId35"/>
    <p:sldLayoutId id="2147483662" r:id="rId36"/>
    <p:sldLayoutId id="2147483665" r:id="rId37"/>
  </p:sldLayoutIdLst>
  <p:txStyles>
    <p:titleStyle>
      <a:lvl1pPr algn="l" defTabSz="1828800" rtl="0" eaLnBrk="1" latinLnBrk="0" hangingPunct="1">
        <a:lnSpc>
          <a:spcPct val="90000"/>
        </a:lnSpc>
        <a:spcBef>
          <a:spcPct val="0"/>
        </a:spcBef>
        <a:buNone/>
        <a:defRPr sz="8400" b="0" kern="1200">
          <a:solidFill>
            <a:schemeClr val="tx1"/>
          </a:solidFill>
          <a:latin typeface="+mj-lt"/>
          <a:ea typeface="+mj-ea"/>
          <a:cs typeface="Calibri" panose="020F0502020204030204" pitchFamily="34" charset="0"/>
        </a:defRPr>
      </a:lvl1pPr>
    </p:titleStyle>
    <p:bodyStyle>
      <a:lvl1pPr marL="368300" indent="-368300" algn="l" defTabSz="1828800" rtl="0" eaLnBrk="1" latinLnBrk="0" hangingPunct="1">
        <a:lnSpc>
          <a:spcPct val="100000"/>
        </a:lnSpc>
        <a:spcBef>
          <a:spcPts val="2000"/>
        </a:spcBef>
        <a:buFontTx/>
        <a:buBlip>
          <a:blip r:embed="rId40"/>
        </a:buBlip>
        <a:tabLst/>
        <a:defRPr sz="4200" kern="1200">
          <a:solidFill>
            <a:schemeClr val="tx1"/>
          </a:solidFill>
          <a:latin typeface="+mn-lt"/>
          <a:ea typeface="+mn-ea"/>
          <a:cs typeface="+mn-cs"/>
        </a:defRPr>
      </a:lvl1pPr>
      <a:lvl2pPr marL="714376" indent="-346076" algn="l" defTabSz="1828800" rtl="0" eaLnBrk="1" latinLnBrk="0" hangingPunct="1">
        <a:lnSpc>
          <a:spcPct val="100000"/>
        </a:lnSpc>
        <a:spcBef>
          <a:spcPts val="1000"/>
        </a:spcBef>
        <a:buFontTx/>
        <a:buBlip>
          <a:blip r:embed="rId40"/>
        </a:buBlip>
        <a:tabLst/>
        <a:defRPr sz="4200" kern="1200">
          <a:solidFill>
            <a:schemeClr val="tx1"/>
          </a:solidFill>
          <a:latin typeface="+mn-lt"/>
          <a:ea typeface="+mn-ea"/>
          <a:cs typeface="+mn-cs"/>
        </a:defRPr>
      </a:lvl2pPr>
      <a:lvl3pPr marL="1082676" indent="-368300" algn="l" defTabSz="1828800" rtl="0" eaLnBrk="1" latinLnBrk="0" hangingPunct="1">
        <a:lnSpc>
          <a:spcPct val="100000"/>
        </a:lnSpc>
        <a:spcBef>
          <a:spcPts val="1000"/>
        </a:spcBef>
        <a:buFontTx/>
        <a:buBlip>
          <a:blip r:embed="rId40"/>
        </a:buBlip>
        <a:tabLst/>
        <a:defRPr sz="4200" kern="1200">
          <a:solidFill>
            <a:schemeClr val="tx1"/>
          </a:solidFill>
          <a:latin typeface="+mn-lt"/>
          <a:ea typeface="+mn-ea"/>
          <a:cs typeface="+mn-cs"/>
        </a:defRPr>
      </a:lvl3pPr>
      <a:lvl4pPr marL="1431926" indent="-349250" algn="l" defTabSz="1828800" rtl="0" eaLnBrk="1" latinLnBrk="0" hangingPunct="1">
        <a:lnSpc>
          <a:spcPct val="100000"/>
        </a:lnSpc>
        <a:spcBef>
          <a:spcPts val="1000"/>
        </a:spcBef>
        <a:buFontTx/>
        <a:buBlip>
          <a:blip r:embed="rId40"/>
        </a:buBlip>
        <a:tabLst/>
        <a:defRPr sz="4200" kern="1200">
          <a:solidFill>
            <a:schemeClr val="tx1"/>
          </a:solidFill>
          <a:latin typeface="+mn-lt"/>
          <a:ea typeface="+mn-ea"/>
          <a:cs typeface="+mn-cs"/>
        </a:defRPr>
      </a:lvl4pPr>
      <a:lvl5pPr marL="1778000" indent="-346076" algn="l" defTabSz="1828800" rtl="0" eaLnBrk="1" latinLnBrk="0" hangingPunct="1">
        <a:lnSpc>
          <a:spcPct val="100000"/>
        </a:lnSpc>
        <a:spcBef>
          <a:spcPts val="1000"/>
        </a:spcBef>
        <a:buFontTx/>
        <a:buBlip>
          <a:blip r:embed="rId40"/>
        </a:buBlip>
        <a:tabLst/>
        <a:defRPr sz="42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DK"/>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42">
          <p15:clr>
            <a:srgbClr val="F26B43"/>
          </p15:clr>
        </p15:guide>
        <p15:guide id="2" pos="3840">
          <p15:clr>
            <a:srgbClr val="F26B43"/>
          </p15:clr>
        </p15:guide>
        <p15:guide id="3" pos="1059">
          <p15:clr>
            <a:srgbClr val="F26B43"/>
          </p15:clr>
        </p15:guide>
        <p15:guide id="4" pos="67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Web Construction"/>
          <p:cNvSpPr txBox="1">
            <a:spLocks noGrp="1"/>
          </p:cNvSpPr>
          <p:nvPr>
            <p:ph type="ctrTitle"/>
          </p:nvPr>
        </p:nvSpPr>
        <p:spPr>
          <a:prstGeom prst="rect">
            <a:avLst/>
          </a:prstGeom>
        </p:spPr>
        <p:txBody>
          <a:bodyPr>
            <a:normAutofit/>
          </a:bodyPr>
          <a:lstStyle/>
          <a:p>
            <a:r>
              <a:rPr lang="da-DK" sz="8800" dirty="0"/>
              <a:t>Introduktion til QA</a:t>
            </a:r>
            <a:endParaRPr sz="8800" dirty="0"/>
          </a:p>
        </p:txBody>
      </p:sp>
      <p:sp>
        <p:nvSpPr>
          <p:cNvPr id="137" name="V2 - M1 - 2018"/>
          <p:cNvSpPr txBox="1">
            <a:spLocks noGrp="1"/>
          </p:cNvSpPr>
          <p:nvPr>
            <p:ph type="subTitle" idx="1"/>
          </p:nvPr>
        </p:nvSpPr>
        <p:spPr>
          <a:prstGeom prst="rect">
            <a:avLst/>
          </a:prstGeom>
        </p:spPr>
        <p:txBody>
          <a:bodyPr/>
          <a:lstStyle/>
          <a:p>
            <a:r>
              <a:rPr dirty="0"/>
              <a:t>V</a:t>
            </a:r>
            <a:r>
              <a:rPr lang="da-DK" dirty="0"/>
              <a:t>2</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6C85FA-3A1B-4144-B037-10BB1CE5ADD1}"/>
              </a:ext>
            </a:extLst>
          </p:cNvPr>
          <p:cNvSpPr>
            <a:spLocks noGrp="1"/>
          </p:cNvSpPr>
          <p:nvPr>
            <p:ph type="title"/>
          </p:nvPr>
        </p:nvSpPr>
        <p:spPr/>
        <p:txBody>
          <a:bodyPr/>
          <a:lstStyle/>
          <a:p>
            <a:r>
              <a:rPr lang="da-DK" dirty="0"/>
              <a:t>Hvordan kan man teste?</a:t>
            </a:r>
          </a:p>
        </p:txBody>
      </p:sp>
      <p:sp>
        <p:nvSpPr>
          <p:cNvPr id="4" name="Pladsholder til indhold 3">
            <a:extLst>
              <a:ext uri="{FF2B5EF4-FFF2-40B4-BE49-F238E27FC236}">
                <a16:creationId xmlns:a16="http://schemas.microsoft.com/office/drawing/2014/main" id="{ACC23CC9-B8FF-457E-98D7-DFBC20B7C44A}"/>
              </a:ext>
            </a:extLst>
          </p:cNvPr>
          <p:cNvSpPr>
            <a:spLocks noGrp="1"/>
          </p:cNvSpPr>
          <p:nvPr>
            <p:ph sz="half" idx="1"/>
          </p:nvPr>
        </p:nvSpPr>
        <p:spPr/>
        <p:txBody>
          <a:bodyPr>
            <a:normAutofit lnSpcReduction="10000"/>
          </a:bodyPr>
          <a:lstStyle/>
          <a:p>
            <a:r>
              <a:rPr lang="da-DK" dirty="0"/>
              <a:t>Brugertest / </a:t>
            </a:r>
            <a:r>
              <a:rPr lang="da-DK" dirty="0" err="1"/>
              <a:t>usabilitytest</a:t>
            </a:r>
            <a:endParaRPr lang="da-DK" dirty="0"/>
          </a:p>
          <a:p>
            <a:pPr lvl="1"/>
            <a:r>
              <a:rPr lang="da-DK" dirty="0"/>
              <a:t>Få brugere indenfor målgruppen til at teste bestemte ting, som du på forhånd har defineret og få derefter deres feedback på testen</a:t>
            </a:r>
          </a:p>
          <a:p>
            <a:pPr lvl="2"/>
            <a:r>
              <a:rPr lang="da-DK" dirty="0"/>
              <a:t>Enten skriftligt i </a:t>
            </a:r>
            <a:r>
              <a:rPr lang="da-DK" dirty="0" err="1"/>
              <a:t>testdokument</a:t>
            </a:r>
            <a:r>
              <a:rPr lang="da-DK" dirty="0"/>
              <a:t>/spørgeskema</a:t>
            </a:r>
          </a:p>
          <a:p>
            <a:pPr lvl="2"/>
            <a:r>
              <a:rPr lang="da-DK" dirty="0"/>
              <a:t>Eller mundtligt i f.eks. en fokusgruppe</a:t>
            </a:r>
          </a:p>
          <a:p>
            <a:r>
              <a:rPr lang="da-DK" dirty="0"/>
              <a:t>Tænke-højt-test</a:t>
            </a:r>
          </a:p>
          <a:p>
            <a:pPr lvl="1"/>
            <a:r>
              <a:rPr lang="da-DK" dirty="0"/>
              <a:t>Få brugere indenfor målgruppen til at lave bestemte ting på hjemmesiden, og få dem undervejs til at tænke højt</a:t>
            </a:r>
          </a:p>
          <a:p>
            <a:pPr lvl="2"/>
            <a:r>
              <a:rPr lang="da-DK" dirty="0"/>
              <a:t>Giver ikke altid et 100% retvisende billede, for folk er ikke altid 100% ærlige, når de skal sige deres tanker højt</a:t>
            </a:r>
          </a:p>
        </p:txBody>
      </p:sp>
      <p:pic>
        <p:nvPicPr>
          <p:cNvPr id="6" name="Pladsholder til billede 5">
            <a:extLst>
              <a:ext uri="{FF2B5EF4-FFF2-40B4-BE49-F238E27FC236}">
                <a16:creationId xmlns:a16="http://schemas.microsoft.com/office/drawing/2014/main" id="{FFAE641D-82A3-4BC6-8888-26887E760899}"/>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41" b="641"/>
          <a:stretch>
            <a:fillRect/>
          </a:stretch>
        </p:blipFill>
        <p:spPr/>
      </p:pic>
      <p:sp>
        <p:nvSpPr>
          <p:cNvPr id="5" name="Pladsholder til tekst 4">
            <a:extLst>
              <a:ext uri="{FF2B5EF4-FFF2-40B4-BE49-F238E27FC236}">
                <a16:creationId xmlns:a16="http://schemas.microsoft.com/office/drawing/2014/main" id="{D9BB53D5-0047-43E5-B1CE-01F4A9F77EA5}"/>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3066035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11E966-3B58-456D-99DB-F5402B617C7C}"/>
              </a:ext>
            </a:extLst>
          </p:cNvPr>
          <p:cNvSpPr>
            <a:spLocks noGrp="1"/>
          </p:cNvSpPr>
          <p:nvPr>
            <p:ph type="title"/>
          </p:nvPr>
        </p:nvSpPr>
        <p:spPr/>
        <p:txBody>
          <a:bodyPr/>
          <a:lstStyle/>
          <a:p>
            <a:r>
              <a:rPr lang="da-DK" dirty="0"/>
              <a:t>Hvordan kan man teste?</a:t>
            </a:r>
          </a:p>
        </p:txBody>
      </p:sp>
      <p:sp>
        <p:nvSpPr>
          <p:cNvPr id="4" name="Pladsholder til indhold 3">
            <a:extLst>
              <a:ext uri="{FF2B5EF4-FFF2-40B4-BE49-F238E27FC236}">
                <a16:creationId xmlns:a16="http://schemas.microsoft.com/office/drawing/2014/main" id="{91CD0E01-4298-4198-BD45-DCB0249AD218}"/>
              </a:ext>
            </a:extLst>
          </p:cNvPr>
          <p:cNvSpPr>
            <a:spLocks noGrp="1"/>
          </p:cNvSpPr>
          <p:nvPr>
            <p:ph sz="half" idx="1"/>
          </p:nvPr>
        </p:nvSpPr>
        <p:spPr/>
        <p:txBody>
          <a:bodyPr/>
          <a:lstStyle/>
          <a:p>
            <a:r>
              <a:rPr lang="da-DK" dirty="0"/>
              <a:t>Betatest</a:t>
            </a:r>
          </a:p>
          <a:p>
            <a:pPr lvl="1"/>
            <a:r>
              <a:rPr lang="da-DK" dirty="0"/>
              <a:t>Få forskellige brugere indenfor målgruppen til at bruge websitet, inden det bliver udgivet</a:t>
            </a:r>
          </a:p>
          <a:p>
            <a:pPr lvl="1"/>
            <a:r>
              <a:rPr lang="da-DK" dirty="0"/>
              <a:t>Brugerne får ikke på forhånd at vide, hvad de skal gøre, så du får feedback på de ting, som de oplever</a:t>
            </a:r>
          </a:p>
          <a:p>
            <a:pPr lvl="1"/>
            <a:r>
              <a:rPr lang="da-DK" dirty="0"/>
              <a:t>Testen er ikke så styret, så du får ikke nødvendigvis svar på alle de ting, som du gerne vil have testet selv</a:t>
            </a:r>
          </a:p>
          <a:p>
            <a:pPr lvl="2"/>
            <a:r>
              <a:rPr lang="da-DK" dirty="0"/>
              <a:t>Til gengæld giver den et mere retvisende billede af, hvilken feedback du kan forvente, fordi brugerne anvender siden, som de ville gøre ved normalt brug</a:t>
            </a:r>
          </a:p>
        </p:txBody>
      </p:sp>
      <p:pic>
        <p:nvPicPr>
          <p:cNvPr id="6" name="Pladsholder til billede 5">
            <a:extLst>
              <a:ext uri="{FF2B5EF4-FFF2-40B4-BE49-F238E27FC236}">
                <a16:creationId xmlns:a16="http://schemas.microsoft.com/office/drawing/2014/main" id="{46111184-6868-491E-911F-9B21817E94FF}"/>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41" b="641"/>
          <a:stretch>
            <a:fillRect/>
          </a:stretch>
        </p:blipFill>
        <p:spPr/>
      </p:pic>
      <p:sp>
        <p:nvSpPr>
          <p:cNvPr id="5" name="Pladsholder til tekst 4">
            <a:extLst>
              <a:ext uri="{FF2B5EF4-FFF2-40B4-BE49-F238E27FC236}">
                <a16:creationId xmlns:a16="http://schemas.microsoft.com/office/drawing/2014/main" id="{654E97E1-F4DC-44A4-8E25-2181C94C678C}"/>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3045875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8DBB884-52EE-469F-9559-0272AC588963}"/>
              </a:ext>
            </a:extLst>
          </p:cNvPr>
          <p:cNvSpPr>
            <a:spLocks noGrp="1"/>
          </p:cNvSpPr>
          <p:nvPr>
            <p:ph type="title"/>
          </p:nvPr>
        </p:nvSpPr>
        <p:spPr/>
        <p:txBody>
          <a:bodyPr/>
          <a:lstStyle/>
          <a:p>
            <a:r>
              <a:rPr lang="da-DK" dirty="0"/>
              <a:t>QA</a:t>
            </a:r>
          </a:p>
        </p:txBody>
      </p:sp>
      <p:sp>
        <p:nvSpPr>
          <p:cNvPr id="4" name="Pladsholder til indhold 3">
            <a:extLst>
              <a:ext uri="{FF2B5EF4-FFF2-40B4-BE49-F238E27FC236}">
                <a16:creationId xmlns:a16="http://schemas.microsoft.com/office/drawing/2014/main" id="{6F8B1557-2667-441D-8561-0CC606811F99}"/>
              </a:ext>
            </a:extLst>
          </p:cNvPr>
          <p:cNvSpPr>
            <a:spLocks noGrp="1"/>
          </p:cNvSpPr>
          <p:nvPr>
            <p:ph sz="half" idx="1"/>
          </p:nvPr>
        </p:nvSpPr>
        <p:spPr/>
        <p:txBody>
          <a:bodyPr/>
          <a:lstStyle/>
          <a:p>
            <a:r>
              <a:rPr lang="da-DK" dirty="0"/>
              <a:t>QA betyder </a:t>
            </a:r>
            <a:r>
              <a:rPr lang="da-DK" dirty="0" err="1"/>
              <a:t>Quality</a:t>
            </a:r>
            <a:r>
              <a:rPr lang="da-DK" dirty="0"/>
              <a:t> Assurance (Kvalitetssikring)</a:t>
            </a:r>
          </a:p>
          <a:p>
            <a:r>
              <a:rPr lang="da-DK" dirty="0"/>
              <a:t>Dine hjemmesider skal testes, inden de går i luften for at forhindre fejl, problemer og uhensigtsmæssigheder</a:t>
            </a:r>
          </a:p>
          <a:p>
            <a:pPr lvl="1"/>
            <a:r>
              <a:rPr lang="da-DK" dirty="0"/>
              <a:t>Et website med fejl har væsentligt sværere ved at nå højt på søgeresultater, giver dårlig omtale og får ikke brugere til at komme igen</a:t>
            </a:r>
          </a:p>
          <a:p>
            <a:r>
              <a:rPr lang="da-DK" dirty="0"/>
              <a:t>Man kan selv stirre sig blind på evt. fejl og problemer</a:t>
            </a:r>
          </a:p>
          <a:p>
            <a:r>
              <a:rPr lang="da-DK" dirty="0"/>
              <a:t>Man ved selv, hvordan websitet fungerer, men det er ikke sikkert, at det falder ligeså naturligt for dine brugere</a:t>
            </a:r>
          </a:p>
        </p:txBody>
      </p:sp>
      <p:pic>
        <p:nvPicPr>
          <p:cNvPr id="6" name="Pladsholder til billede 5">
            <a:extLst>
              <a:ext uri="{FF2B5EF4-FFF2-40B4-BE49-F238E27FC236}">
                <a16:creationId xmlns:a16="http://schemas.microsoft.com/office/drawing/2014/main" id="{911F0021-5445-49BD-97DD-A5684FB60CAD}"/>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54" b="654"/>
          <a:stretch>
            <a:fillRect/>
          </a:stretch>
        </p:blipFill>
        <p:spPr/>
      </p:pic>
      <p:sp>
        <p:nvSpPr>
          <p:cNvPr id="5" name="Pladsholder til tekst 4">
            <a:extLst>
              <a:ext uri="{FF2B5EF4-FFF2-40B4-BE49-F238E27FC236}">
                <a16:creationId xmlns:a16="http://schemas.microsoft.com/office/drawing/2014/main" id="{BA0F2607-0CE6-47CB-B3C5-9722FE4B8182}"/>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3749600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DCC0D96-E3FF-4F98-BAAE-94A2C8700351}"/>
              </a:ext>
            </a:extLst>
          </p:cNvPr>
          <p:cNvSpPr>
            <a:spLocks noGrp="1"/>
          </p:cNvSpPr>
          <p:nvPr>
            <p:ph type="title"/>
          </p:nvPr>
        </p:nvSpPr>
        <p:spPr/>
        <p:txBody>
          <a:bodyPr/>
          <a:lstStyle/>
          <a:p>
            <a:r>
              <a:rPr lang="da-DK" dirty="0"/>
              <a:t>QA</a:t>
            </a:r>
          </a:p>
        </p:txBody>
      </p:sp>
      <p:sp>
        <p:nvSpPr>
          <p:cNvPr id="4" name="Pladsholder til indhold 3">
            <a:extLst>
              <a:ext uri="{FF2B5EF4-FFF2-40B4-BE49-F238E27FC236}">
                <a16:creationId xmlns:a16="http://schemas.microsoft.com/office/drawing/2014/main" id="{14F31AC9-1AA8-4CAB-8AB8-9BEDE5DAC507}"/>
              </a:ext>
            </a:extLst>
          </p:cNvPr>
          <p:cNvSpPr>
            <a:spLocks noGrp="1"/>
          </p:cNvSpPr>
          <p:nvPr>
            <p:ph sz="half" idx="1"/>
          </p:nvPr>
        </p:nvSpPr>
        <p:spPr/>
        <p:txBody>
          <a:bodyPr/>
          <a:lstStyle/>
          <a:p>
            <a:r>
              <a:rPr lang="da-DK" dirty="0"/>
              <a:t>Websites skal testes på 6 hovedområder</a:t>
            </a:r>
          </a:p>
          <a:p>
            <a:pPr lvl="1"/>
            <a:r>
              <a:rPr lang="da-DK" dirty="0"/>
              <a:t>Brugervenlighed (</a:t>
            </a:r>
            <a:r>
              <a:rPr lang="da-DK" dirty="0" err="1"/>
              <a:t>usability</a:t>
            </a:r>
            <a:r>
              <a:rPr lang="da-DK" dirty="0"/>
              <a:t>)</a:t>
            </a:r>
          </a:p>
          <a:p>
            <a:pPr lvl="1"/>
            <a:r>
              <a:rPr lang="da-DK" dirty="0" err="1"/>
              <a:t>Responsivt</a:t>
            </a:r>
            <a:r>
              <a:rPr lang="da-DK" dirty="0"/>
              <a:t> design</a:t>
            </a:r>
          </a:p>
          <a:p>
            <a:pPr lvl="1"/>
            <a:r>
              <a:rPr lang="da-DK" dirty="0"/>
              <a:t>Design</a:t>
            </a:r>
          </a:p>
          <a:p>
            <a:pPr lvl="1"/>
            <a:r>
              <a:rPr lang="da-DK" dirty="0"/>
              <a:t>Links</a:t>
            </a:r>
          </a:p>
          <a:p>
            <a:pPr lvl="1"/>
            <a:r>
              <a:rPr lang="da-DK" dirty="0"/>
              <a:t>SEO (søgemaskineoptimering)</a:t>
            </a:r>
          </a:p>
          <a:p>
            <a:pPr lvl="1"/>
            <a:r>
              <a:rPr lang="da-DK" dirty="0"/>
              <a:t>Kode</a:t>
            </a:r>
          </a:p>
        </p:txBody>
      </p:sp>
      <p:pic>
        <p:nvPicPr>
          <p:cNvPr id="6" name="Pladsholder til billede 5">
            <a:extLst>
              <a:ext uri="{FF2B5EF4-FFF2-40B4-BE49-F238E27FC236}">
                <a16:creationId xmlns:a16="http://schemas.microsoft.com/office/drawing/2014/main" id="{AF1C53EB-D1EE-4725-88D6-5C70C5CE8DD6}"/>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50" b="650"/>
          <a:stretch>
            <a:fillRect/>
          </a:stretch>
        </p:blipFill>
        <p:spPr/>
      </p:pic>
      <p:sp>
        <p:nvSpPr>
          <p:cNvPr id="5" name="Pladsholder til tekst 4">
            <a:extLst>
              <a:ext uri="{FF2B5EF4-FFF2-40B4-BE49-F238E27FC236}">
                <a16:creationId xmlns:a16="http://schemas.microsoft.com/office/drawing/2014/main" id="{4BDAD5A1-653A-4EE1-9FF2-1E3E1E6F229D}"/>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32354719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C45154-3DA0-4D59-9FE2-A1A6ADD9C1CB}"/>
              </a:ext>
            </a:extLst>
          </p:cNvPr>
          <p:cNvSpPr>
            <a:spLocks noGrp="1"/>
          </p:cNvSpPr>
          <p:nvPr>
            <p:ph type="title"/>
          </p:nvPr>
        </p:nvSpPr>
        <p:spPr/>
        <p:txBody>
          <a:bodyPr/>
          <a:lstStyle/>
          <a:p>
            <a:r>
              <a:rPr lang="da-DK" dirty="0"/>
              <a:t>Brugervenlighed</a:t>
            </a:r>
          </a:p>
        </p:txBody>
      </p:sp>
      <p:sp>
        <p:nvSpPr>
          <p:cNvPr id="4" name="Pladsholder til indhold 3">
            <a:extLst>
              <a:ext uri="{FF2B5EF4-FFF2-40B4-BE49-F238E27FC236}">
                <a16:creationId xmlns:a16="http://schemas.microsoft.com/office/drawing/2014/main" id="{5F25DCB6-9067-4284-9063-3D843C0C6E00}"/>
              </a:ext>
            </a:extLst>
          </p:cNvPr>
          <p:cNvSpPr>
            <a:spLocks noGrp="1"/>
          </p:cNvSpPr>
          <p:nvPr>
            <p:ph sz="half" idx="1"/>
          </p:nvPr>
        </p:nvSpPr>
        <p:spPr/>
        <p:txBody>
          <a:bodyPr/>
          <a:lstStyle/>
          <a:p>
            <a:r>
              <a:rPr lang="da-DK" dirty="0"/>
              <a:t>Under brugervenlighed testes bl.a.:</a:t>
            </a:r>
          </a:p>
          <a:p>
            <a:pPr lvl="1"/>
            <a:r>
              <a:rPr lang="da-DK" dirty="0"/>
              <a:t>Navigation</a:t>
            </a:r>
          </a:p>
          <a:p>
            <a:pPr lvl="1"/>
            <a:r>
              <a:rPr lang="da-DK" dirty="0"/>
              <a:t>Læsbarhed</a:t>
            </a:r>
          </a:p>
          <a:p>
            <a:pPr lvl="1"/>
            <a:r>
              <a:rPr lang="da-DK" dirty="0"/>
              <a:t>Inputfelter/formularer virker (også ved fejlindtastning)</a:t>
            </a:r>
          </a:p>
          <a:p>
            <a:pPr lvl="1"/>
            <a:r>
              <a:rPr lang="da-DK" dirty="0"/>
              <a:t>Ingen forstyrrende elementer</a:t>
            </a:r>
          </a:p>
          <a:p>
            <a:pPr lvl="1"/>
            <a:r>
              <a:rPr lang="da-DK" dirty="0"/>
              <a:t>Søgefunktion fungerer</a:t>
            </a:r>
          </a:p>
          <a:p>
            <a:pPr lvl="1"/>
            <a:r>
              <a:rPr lang="da-DK" dirty="0"/>
              <a:t>Kontaktoplysninger er korrekte</a:t>
            </a:r>
          </a:p>
          <a:p>
            <a:pPr lvl="1"/>
            <a:r>
              <a:rPr lang="da-DK" dirty="0"/>
              <a:t>Indholdet er opdateret</a:t>
            </a:r>
          </a:p>
          <a:p>
            <a:pPr lvl="1"/>
            <a:r>
              <a:rPr lang="da-DK" dirty="0"/>
              <a:t>Siden vises ens i alle browsere (og i ældre versioner)</a:t>
            </a:r>
          </a:p>
        </p:txBody>
      </p:sp>
      <p:pic>
        <p:nvPicPr>
          <p:cNvPr id="6" name="Pladsholder til billede 5">
            <a:extLst>
              <a:ext uri="{FF2B5EF4-FFF2-40B4-BE49-F238E27FC236}">
                <a16:creationId xmlns:a16="http://schemas.microsoft.com/office/drawing/2014/main" id="{884D81F4-C8D9-42D1-A094-3FC0FC3C3AB2}"/>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41" b="641"/>
          <a:stretch>
            <a:fillRect/>
          </a:stretch>
        </p:blipFill>
        <p:spPr/>
      </p:pic>
      <p:sp>
        <p:nvSpPr>
          <p:cNvPr id="5" name="Pladsholder til tekst 4">
            <a:extLst>
              <a:ext uri="{FF2B5EF4-FFF2-40B4-BE49-F238E27FC236}">
                <a16:creationId xmlns:a16="http://schemas.microsoft.com/office/drawing/2014/main" id="{84362463-F690-45B6-8087-67EFD6721FDB}"/>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429473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F27843E-72AA-4006-9D09-2DE0DCE89074}"/>
              </a:ext>
            </a:extLst>
          </p:cNvPr>
          <p:cNvSpPr>
            <a:spLocks noGrp="1"/>
          </p:cNvSpPr>
          <p:nvPr>
            <p:ph type="title"/>
          </p:nvPr>
        </p:nvSpPr>
        <p:spPr/>
        <p:txBody>
          <a:bodyPr/>
          <a:lstStyle/>
          <a:p>
            <a:r>
              <a:rPr lang="da-DK" dirty="0" err="1"/>
              <a:t>Responsivt</a:t>
            </a:r>
            <a:r>
              <a:rPr lang="da-DK" dirty="0"/>
              <a:t> design</a:t>
            </a:r>
          </a:p>
        </p:txBody>
      </p:sp>
      <p:sp>
        <p:nvSpPr>
          <p:cNvPr id="4" name="Pladsholder til indhold 3">
            <a:extLst>
              <a:ext uri="{FF2B5EF4-FFF2-40B4-BE49-F238E27FC236}">
                <a16:creationId xmlns:a16="http://schemas.microsoft.com/office/drawing/2014/main" id="{D28B2F30-1F96-462A-9F89-15CBB0D4C380}"/>
              </a:ext>
            </a:extLst>
          </p:cNvPr>
          <p:cNvSpPr>
            <a:spLocks noGrp="1"/>
          </p:cNvSpPr>
          <p:nvPr>
            <p:ph sz="half" idx="1"/>
          </p:nvPr>
        </p:nvSpPr>
        <p:spPr/>
        <p:txBody>
          <a:bodyPr/>
          <a:lstStyle/>
          <a:p>
            <a:r>
              <a:rPr lang="da-DK" dirty="0"/>
              <a:t>Under </a:t>
            </a:r>
            <a:r>
              <a:rPr lang="da-DK" dirty="0" err="1"/>
              <a:t>responsivt</a:t>
            </a:r>
            <a:r>
              <a:rPr lang="da-DK" dirty="0"/>
              <a:t> design testes bl.a. for:</a:t>
            </a:r>
          </a:p>
          <a:p>
            <a:pPr lvl="1"/>
            <a:r>
              <a:rPr lang="da-DK" dirty="0"/>
              <a:t>Navigation</a:t>
            </a:r>
          </a:p>
          <a:p>
            <a:pPr lvl="1"/>
            <a:r>
              <a:rPr lang="da-DK" dirty="0"/>
              <a:t>Billeder</a:t>
            </a:r>
          </a:p>
          <a:p>
            <a:pPr lvl="1"/>
            <a:r>
              <a:rPr lang="da-DK" dirty="0"/>
              <a:t>Tekst</a:t>
            </a:r>
          </a:p>
          <a:p>
            <a:pPr lvl="1"/>
            <a:r>
              <a:rPr lang="da-DK" dirty="0"/>
              <a:t>Ingen horisontale scrollbars</a:t>
            </a:r>
          </a:p>
          <a:p>
            <a:pPr lvl="1"/>
            <a:r>
              <a:rPr lang="da-DK" dirty="0"/>
              <a:t>Sammenhængende design over flere platforme</a:t>
            </a:r>
          </a:p>
        </p:txBody>
      </p:sp>
      <p:pic>
        <p:nvPicPr>
          <p:cNvPr id="6" name="Pladsholder til billede 5">
            <a:extLst>
              <a:ext uri="{FF2B5EF4-FFF2-40B4-BE49-F238E27FC236}">
                <a16:creationId xmlns:a16="http://schemas.microsoft.com/office/drawing/2014/main" id="{6B2910EA-ECA2-4185-818F-9F766D43DD4F}"/>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525" b="525"/>
          <a:stretch>
            <a:fillRect/>
          </a:stretch>
        </p:blipFill>
        <p:spPr/>
      </p:pic>
      <p:sp>
        <p:nvSpPr>
          <p:cNvPr id="5" name="Pladsholder til tekst 4">
            <a:extLst>
              <a:ext uri="{FF2B5EF4-FFF2-40B4-BE49-F238E27FC236}">
                <a16:creationId xmlns:a16="http://schemas.microsoft.com/office/drawing/2014/main" id="{83B59178-41AC-4A16-8041-AA510E9DA728}"/>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2036920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73809E-37EB-4101-8995-FEA4C859E183}"/>
              </a:ext>
            </a:extLst>
          </p:cNvPr>
          <p:cNvSpPr>
            <a:spLocks noGrp="1"/>
          </p:cNvSpPr>
          <p:nvPr>
            <p:ph type="title"/>
          </p:nvPr>
        </p:nvSpPr>
        <p:spPr/>
        <p:txBody>
          <a:bodyPr/>
          <a:lstStyle/>
          <a:p>
            <a:r>
              <a:rPr lang="da-DK" dirty="0"/>
              <a:t>Design</a:t>
            </a:r>
          </a:p>
        </p:txBody>
      </p:sp>
      <p:sp>
        <p:nvSpPr>
          <p:cNvPr id="4" name="Pladsholder til indhold 3">
            <a:extLst>
              <a:ext uri="{FF2B5EF4-FFF2-40B4-BE49-F238E27FC236}">
                <a16:creationId xmlns:a16="http://schemas.microsoft.com/office/drawing/2014/main" id="{104A50A0-F5B1-4E29-87E7-9CCB7FB3D1D6}"/>
              </a:ext>
            </a:extLst>
          </p:cNvPr>
          <p:cNvSpPr>
            <a:spLocks noGrp="1"/>
          </p:cNvSpPr>
          <p:nvPr>
            <p:ph sz="half" idx="1"/>
          </p:nvPr>
        </p:nvSpPr>
        <p:spPr/>
        <p:txBody>
          <a:bodyPr/>
          <a:lstStyle/>
          <a:p>
            <a:r>
              <a:rPr lang="da-DK" dirty="0"/>
              <a:t>Under design testes bl.a.:</a:t>
            </a:r>
          </a:p>
          <a:p>
            <a:pPr lvl="1"/>
            <a:r>
              <a:rPr lang="da-DK" dirty="0"/>
              <a:t>Ensartet design over hele websitet</a:t>
            </a:r>
          </a:p>
          <a:p>
            <a:pPr lvl="1"/>
            <a:r>
              <a:rPr lang="da-DK" dirty="0"/>
              <a:t>Ensartet skrifttype og skriftstørrelse i samme type elementer (fx overskrifter)</a:t>
            </a:r>
          </a:p>
          <a:p>
            <a:pPr lvl="1"/>
            <a:r>
              <a:rPr lang="da-DK" dirty="0"/>
              <a:t>Ingen manglende billeder eller billedtekster (hvor det er nødvendigt)</a:t>
            </a:r>
          </a:p>
          <a:p>
            <a:pPr lvl="1"/>
            <a:r>
              <a:rPr lang="da-DK" dirty="0"/>
              <a:t>Ensartede margener på alle sider</a:t>
            </a:r>
          </a:p>
          <a:p>
            <a:pPr lvl="1"/>
            <a:r>
              <a:rPr lang="da-DK" dirty="0"/>
              <a:t>Ingen billeder/designelementer, der ”hopper” ved sideskift</a:t>
            </a:r>
          </a:p>
        </p:txBody>
      </p:sp>
      <p:pic>
        <p:nvPicPr>
          <p:cNvPr id="6" name="Pladsholder til billede 5">
            <a:extLst>
              <a:ext uri="{FF2B5EF4-FFF2-40B4-BE49-F238E27FC236}">
                <a16:creationId xmlns:a16="http://schemas.microsoft.com/office/drawing/2014/main" id="{D4882374-4230-4DB5-9FB1-B15CD5F6E3CD}"/>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43" b="643"/>
          <a:stretch>
            <a:fillRect/>
          </a:stretch>
        </p:blipFill>
        <p:spPr/>
      </p:pic>
      <p:sp>
        <p:nvSpPr>
          <p:cNvPr id="5" name="Pladsholder til tekst 4">
            <a:extLst>
              <a:ext uri="{FF2B5EF4-FFF2-40B4-BE49-F238E27FC236}">
                <a16:creationId xmlns:a16="http://schemas.microsoft.com/office/drawing/2014/main" id="{850BD547-69C5-43EA-9123-99441EFDAAB9}"/>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2162402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D13463-32B5-417B-84ED-52099FEAD4F9}"/>
              </a:ext>
            </a:extLst>
          </p:cNvPr>
          <p:cNvSpPr>
            <a:spLocks noGrp="1"/>
          </p:cNvSpPr>
          <p:nvPr>
            <p:ph type="title"/>
          </p:nvPr>
        </p:nvSpPr>
        <p:spPr/>
        <p:txBody>
          <a:bodyPr/>
          <a:lstStyle/>
          <a:p>
            <a:r>
              <a:rPr lang="da-DK" dirty="0"/>
              <a:t>Links</a:t>
            </a:r>
          </a:p>
        </p:txBody>
      </p:sp>
      <p:sp>
        <p:nvSpPr>
          <p:cNvPr id="4" name="Pladsholder til indhold 3">
            <a:extLst>
              <a:ext uri="{FF2B5EF4-FFF2-40B4-BE49-F238E27FC236}">
                <a16:creationId xmlns:a16="http://schemas.microsoft.com/office/drawing/2014/main" id="{068E4AC8-3773-4D35-AAA0-295B4847A36C}"/>
              </a:ext>
            </a:extLst>
          </p:cNvPr>
          <p:cNvSpPr>
            <a:spLocks noGrp="1"/>
          </p:cNvSpPr>
          <p:nvPr>
            <p:ph sz="half" idx="1"/>
          </p:nvPr>
        </p:nvSpPr>
        <p:spPr/>
        <p:txBody>
          <a:bodyPr/>
          <a:lstStyle/>
          <a:p>
            <a:r>
              <a:rPr lang="da-DK" dirty="0"/>
              <a:t>Under Links testes bl.a. for:</a:t>
            </a:r>
          </a:p>
          <a:p>
            <a:pPr lvl="1"/>
            <a:r>
              <a:rPr lang="da-DK" dirty="0"/>
              <a:t>Forkerte interne/eksterne links</a:t>
            </a:r>
          </a:p>
          <a:p>
            <a:pPr lvl="1"/>
            <a:r>
              <a:rPr lang="da-DK" dirty="0"/>
              <a:t>Døde interne/eksterne links</a:t>
            </a:r>
          </a:p>
        </p:txBody>
      </p:sp>
      <p:pic>
        <p:nvPicPr>
          <p:cNvPr id="14" name="Pladsholder til billede 13">
            <a:extLst>
              <a:ext uri="{FF2B5EF4-FFF2-40B4-BE49-F238E27FC236}">
                <a16:creationId xmlns:a16="http://schemas.microsoft.com/office/drawing/2014/main" id="{D5B2AB74-FA01-4215-800E-0CEB5E815889}"/>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38" b="638"/>
          <a:stretch>
            <a:fillRect/>
          </a:stretch>
        </p:blipFill>
        <p:spPr/>
      </p:pic>
      <p:sp>
        <p:nvSpPr>
          <p:cNvPr id="5" name="Pladsholder til tekst 4">
            <a:extLst>
              <a:ext uri="{FF2B5EF4-FFF2-40B4-BE49-F238E27FC236}">
                <a16:creationId xmlns:a16="http://schemas.microsoft.com/office/drawing/2014/main" id="{D7F1AA44-7732-4EC0-A087-A2C87E982F31}"/>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1474785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43AD154-23F7-4DF3-B6EF-4C3BE734192A}"/>
              </a:ext>
            </a:extLst>
          </p:cNvPr>
          <p:cNvSpPr>
            <a:spLocks noGrp="1"/>
          </p:cNvSpPr>
          <p:nvPr>
            <p:ph type="title"/>
          </p:nvPr>
        </p:nvSpPr>
        <p:spPr/>
        <p:txBody>
          <a:bodyPr/>
          <a:lstStyle/>
          <a:p>
            <a:r>
              <a:rPr lang="da-DK" dirty="0"/>
              <a:t>SEO</a:t>
            </a:r>
          </a:p>
        </p:txBody>
      </p:sp>
      <p:sp>
        <p:nvSpPr>
          <p:cNvPr id="4" name="Pladsholder til indhold 3">
            <a:extLst>
              <a:ext uri="{FF2B5EF4-FFF2-40B4-BE49-F238E27FC236}">
                <a16:creationId xmlns:a16="http://schemas.microsoft.com/office/drawing/2014/main" id="{A4E0B956-8565-4285-9FBF-FD5D4217852E}"/>
              </a:ext>
            </a:extLst>
          </p:cNvPr>
          <p:cNvSpPr>
            <a:spLocks noGrp="1"/>
          </p:cNvSpPr>
          <p:nvPr>
            <p:ph sz="half" idx="1"/>
          </p:nvPr>
        </p:nvSpPr>
        <p:spPr/>
        <p:txBody>
          <a:bodyPr/>
          <a:lstStyle/>
          <a:p>
            <a:r>
              <a:rPr lang="da-DK" dirty="0"/>
              <a:t>Under SEO testes bl.a. for:</a:t>
            </a:r>
          </a:p>
          <a:p>
            <a:pPr lvl="1"/>
            <a:r>
              <a:rPr lang="da-DK" dirty="0"/>
              <a:t>Metatags er anvendt på alle sider med forskellige relevante tags</a:t>
            </a:r>
          </a:p>
          <a:p>
            <a:pPr lvl="1"/>
            <a:r>
              <a:rPr lang="da-DK" dirty="0"/>
              <a:t>Titel er angivet på alle sider med forskellige relevante titler</a:t>
            </a:r>
          </a:p>
          <a:p>
            <a:pPr lvl="1"/>
            <a:r>
              <a:rPr lang="da-DK" dirty="0"/>
              <a:t>Alle billeder har alt-tekst</a:t>
            </a:r>
          </a:p>
          <a:p>
            <a:r>
              <a:rPr lang="da-DK" dirty="0"/>
              <a:t>De fleste anvender automatiserede tests til at teste sidens SEO venlighed</a:t>
            </a:r>
          </a:p>
          <a:p>
            <a:r>
              <a:rPr lang="da-DK" dirty="0"/>
              <a:t>Eksempler på værktøjer til SEO test:</a:t>
            </a:r>
          </a:p>
          <a:p>
            <a:pPr lvl="1"/>
            <a:r>
              <a:rPr lang="da-DK" dirty="0"/>
              <a:t>seositecheckup.com</a:t>
            </a:r>
          </a:p>
          <a:p>
            <a:pPr lvl="1"/>
            <a:r>
              <a:rPr lang="da-DK" dirty="0"/>
              <a:t>nibbler.insites.com</a:t>
            </a:r>
          </a:p>
        </p:txBody>
      </p:sp>
      <p:pic>
        <p:nvPicPr>
          <p:cNvPr id="6" name="Pladsholder til billede 5">
            <a:extLst>
              <a:ext uri="{FF2B5EF4-FFF2-40B4-BE49-F238E27FC236}">
                <a16:creationId xmlns:a16="http://schemas.microsoft.com/office/drawing/2014/main" id="{CB0CC1F3-56D1-4259-BCBE-30C847C6EC02}"/>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33" b="633"/>
          <a:stretch>
            <a:fillRect/>
          </a:stretch>
        </p:blipFill>
        <p:spPr/>
      </p:pic>
      <p:sp>
        <p:nvSpPr>
          <p:cNvPr id="5" name="Pladsholder til tekst 4">
            <a:extLst>
              <a:ext uri="{FF2B5EF4-FFF2-40B4-BE49-F238E27FC236}">
                <a16:creationId xmlns:a16="http://schemas.microsoft.com/office/drawing/2014/main" id="{8349EEB9-ECE5-44EC-A4D9-FF3200CE1CC2}"/>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28583220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C68E35-3619-4CE5-9BDA-E946B0862179}"/>
              </a:ext>
            </a:extLst>
          </p:cNvPr>
          <p:cNvSpPr>
            <a:spLocks noGrp="1"/>
          </p:cNvSpPr>
          <p:nvPr>
            <p:ph type="title"/>
          </p:nvPr>
        </p:nvSpPr>
        <p:spPr/>
        <p:txBody>
          <a:bodyPr/>
          <a:lstStyle/>
          <a:p>
            <a:r>
              <a:rPr lang="da-DK" dirty="0"/>
              <a:t>Kode</a:t>
            </a:r>
          </a:p>
        </p:txBody>
      </p:sp>
      <p:sp>
        <p:nvSpPr>
          <p:cNvPr id="4" name="Pladsholder til indhold 3">
            <a:extLst>
              <a:ext uri="{FF2B5EF4-FFF2-40B4-BE49-F238E27FC236}">
                <a16:creationId xmlns:a16="http://schemas.microsoft.com/office/drawing/2014/main" id="{B9750B58-28DA-478F-ADEB-A0F2C4361F8E}"/>
              </a:ext>
            </a:extLst>
          </p:cNvPr>
          <p:cNvSpPr>
            <a:spLocks noGrp="1"/>
          </p:cNvSpPr>
          <p:nvPr>
            <p:ph sz="half" idx="1"/>
          </p:nvPr>
        </p:nvSpPr>
        <p:spPr/>
        <p:txBody>
          <a:bodyPr/>
          <a:lstStyle/>
          <a:p>
            <a:r>
              <a:rPr lang="da-DK" dirty="0"/>
              <a:t>Under kode testes bl.a. for:</a:t>
            </a:r>
          </a:p>
          <a:p>
            <a:pPr lvl="1"/>
            <a:r>
              <a:rPr lang="da-DK" dirty="0"/>
              <a:t>Eksternt </a:t>
            </a:r>
            <a:r>
              <a:rPr lang="da-DK" dirty="0" err="1"/>
              <a:t>stylesheet</a:t>
            </a:r>
            <a:endParaRPr lang="da-DK" dirty="0"/>
          </a:p>
          <a:p>
            <a:pPr lvl="2"/>
            <a:r>
              <a:rPr lang="da-DK" dirty="0"/>
              <a:t>Ingen </a:t>
            </a:r>
            <a:r>
              <a:rPr lang="da-DK" dirty="0" err="1"/>
              <a:t>inline</a:t>
            </a:r>
            <a:r>
              <a:rPr lang="da-DK" dirty="0"/>
              <a:t> styling</a:t>
            </a:r>
          </a:p>
          <a:p>
            <a:pPr lvl="1"/>
            <a:r>
              <a:rPr lang="da-DK" dirty="0"/>
              <a:t>God kodekommentering</a:t>
            </a:r>
          </a:p>
          <a:p>
            <a:pPr lvl="1"/>
            <a:r>
              <a:rPr lang="da-DK" dirty="0"/>
              <a:t>Ingen overflødig kode (ingen </a:t>
            </a:r>
            <a:r>
              <a:rPr lang="da-DK" dirty="0" err="1"/>
              <a:t>udkommenteret</a:t>
            </a:r>
            <a:r>
              <a:rPr lang="da-DK" dirty="0"/>
              <a:t> kode med mindre, det er beskrevet tydeligt hvorfor)</a:t>
            </a:r>
          </a:p>
        </p:txBody>
      </p:sp>
      <p:pic>
        <p:nvPicPr>
          <p:cNvPr id="6" name="Pladsholder til billede 5">
            <a:extLst>
              <a:ext uri="{FF2B5EF4-FFF2-40B4-BE49-F238E27FC236}">
                <a16:creationId xmlns:a16="http://schemas.microsoft.com/office/drawing/2014/main" id="{89CCD47C-16C0-4A43-8C33-859E21A0D555}"/>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29" b="629"/>
          <a:stretch>
            <a:fillRect/>
          </a:stretch>
        </p:blipFill>
        <p:spPr/>
      </p:pic>
      <p:sp>
        <p:nvSpPr>
          <p:cNvPr id="5" name="Pladsholder til tekst 4">
            <a:extLst>
              <a:ext uri="{FF2B5EF4-FFF2-40B4-BE49-F238E27FC236}">
                <a16:creationId xmlns:a16="http://schemas.microsoft.com/office/drawing/2014/main" id="{9FAD73E4-FB06-434D-9363-76A15ECFA761}"/>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1325538429"/>
      </p:ext>
    </p:extLst>
  </p:cSld>
  <p:clrMapOvr>
    <a:masterClrMapping/>
  </p:clrMapOvr>
</p:sld>
</file>

<file path=ppt/theme/theme1.xml><?xml version="1.0" encoding="utf-8"?>
<a:theme xmlns:a="http://schemas.openxmlformats.org/drawingml/2006/main" name="AspIT">
  <a:themeElements>
    <a:clrScheme name="AspIT">
      <a:dk1>
        <a:srgbClr val="000000"/>
      </a:dk1>
      <a:lt1>
        <a:srgbClr val="FFFFFF"/>
      </a:lt1>
      <a:dk2>
        <a:srgbClr val="000000"/>
      </a:dk2>
      <a:lt2>
        <a:srgbClr val="FFFFFF"/>
      </a:lt2>
      <a:accent1>
        <a:srgbClr val="194541"/>
      </a:accent1>
      <a:accent2>
        <a:srgbClr val="FF5747"/>
      </a:accent2>
      <a:accent3>
        <a:srgbClr val="286759"/>
      </a:accent3>
      <a:accent4>
        <a:srgbClr val="919191"/>
      </a:accent4>
      <a:accent5>
        <a:srgbClr val="091918"/>
      </a:accent5>
      <a:accent6>
        <a:srgbClr val="389D88"/>
      </a:accent6>
      <a:hlink>
        <a:srgbClr val="FF5746"/>
      </a:hlink>
      <a:folHlink>
        <a:srgbClr val="FF5746"/>
      </a:folHlink>
    </a:clrScheme>
    <a:fontScheme name="AspI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spIT" id="{522A5785-D7DF-4EB7-A9C9-112311E4CED6}" vid="{C8C90036-8EC5-4DE0-AF97-14BD87C24338}"/>
    </a:ext>
  </a:extLst>
</a:theme>
</file>

<file path=ppt/theme/theme2.xml><?xml version="1.0" encoding="utf-8"?>
<a:theme xmlns:a="http://schemas.openxmlformats.org/drawingml/2006/main" name="New_Template4">
  <a:themeElements>
    <a:clrScheme name="New_Template4">
      <a:dk1>
        <a:srgbClr val="000000"/>
      </a:dk1>
      <a:lt1>
        <a:srgbClr val="FFFFFF"/>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IBM Plex Mono"/>
        <a:ea typeface="IBM Plex Mono"/>
        <a:cs typeface="IBM Plex Mono"/>
      </a:majorFont>
      <a:minorFont>
        <a:latin typeface="IBM Plex Mono"/>
        <a:ea typeface="IBM Plex Mono"/>
        <a:cs typeface="IBM Plex Mono"/>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63500" dist="25400" dir="5400000" rotWithShape="0">
              <a:srgbClr val="000000">
                <a:alpha val="50000"/>
              </a:srgbClr>
            </a:outerShdw>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outerShdw blurRad="635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t">
        <a:spAutoFit/>
      </a:bodyPr>
      <a:lstStyle>
        <a:defPPr marL="0" marR="0" indent="0" algn="l" defTabSz="825500" rtl="0" fontAlgn="auto" latinLnBrk="0" hangingPunct="0">
          <a:lnSpc>
            <a:spcPct val="130000"/>
          </a:lnSpc>
          <a:spcBef>
            <a:spcPts val="2500"/>
          </a:spcBef>
          <a:spcAft>
            <a:spcPts val="0"/>
          </a:spcAft>
          <a:buClrTx/>
          <a:buSzTx/>
          <a:buFontTx/>
          <a:buNone/>
          <a:tabLst/>
          <a:defRPr kumimoji="0" sz="3400" b="0" i="0" u="none" strike="noStrike" cap="none" spc="0" normalizeH="0" baseline="0">
            <a:ln>
              <a:noFill/>
            </a:ln>
            <a:solidFill>
              <a:srgbClr val="66635F"/>
            </a:solidFill>
            <a:effectLst/>
            <a:uFillTx/>
            <a:latin typeface="+mn-lt"/>
            <a:ea typeface="+mn-ea"/>
            <a:cs typeface="+mn-cs"/>
            <a:sym typeface="IBM Plex Mo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14141"/>
            </a:solidFill>
            <a:effectLst/>
            <a:uFillTx/>
            <a:latin typeface="+mn-lt"/>
            <a:ea typeface="+mn-ea"/>
            <a:cs typeface="+mn-cs"/>
            <a:sym typeface="IBM Plex Mo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FD3C2DB04611B4479C4478FF4249EA2B" ma:contentTypeVersion="1" ma:contentTypeDescription="Opret et nyt dokument." ma:contentTypeScope="" ma:versionID="c27ae11b74a3f3955ba12df21c78d963">
  <xsd:schema xmlns:xsd="http://www.w3.org/2001/XMLSchema" xmlns:xs="http://www.w3.org/2001/XMLSchema" xmlns:p="http://schemas.microsoft.com/office/2006/metadata/properties" xmlns:ns1="http://schemas.microsoft.com/sharepoint/v3" targetNamespace="http://schemas.microsoft.com/office/2006/metadata/properties" ma:root="true" ma:fieldsID="2c21ede9bd8455c41f61b3c474074c18"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tartdato for planlægning" ma:description="Startdato for planlægning er en webstedskolonne, der blev oprettet vha. publiceringsfunktionen. Den bruges til at angive den dato og det klokkeslæt, hvor denne side først vil være synlig for besøgende på webstedet." ma:hidden="true" ma:internalName="PublishingStartDate">
      <xsd:simpleType>
        <xsd:restriction base="dms:Unknown"/>
      </xsd:simpleType>
    </xsd:element>
    <xsd:element name="PublishingExpirationDate" ma:index="9" nillable="true" ma:displayName="Slutdato for planlægning" ma:description="Slutdato for planlægning er en webstedskolonne, der blev oprettet vha. publiceringsfunktionen. Den bruges til at angive den dato og det klokkeslæt, hvor denne side ikke længere vil være synlig for besøgende på webstedet."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CC2D1505-2673-4164-8329-11DDEDB4BF57}">
  <ds:schemaRefs>
    <ds:schemaRef ds:uri="http://schemas.microsoft.com/sharepoint/v3/contenttype/forms"/>
  </ds:schemaRefs>
</ds:datastoreItem>
</file>

<file path=customXml/itemProps2.xml><?xml version="1.0" encoding="utf-8"?>
<ds:datastoreItem xmlns:ds="http://schemas.openxmlformats.org/officeDocument/2006/customXml" ds:itemID="{20460603-5C92-4F5C-9845-7462B2B23DB7}"/>
</file>

<file path=customXml/itemProps3.xml><?xml version="1.0" encoding="utf-8"?>
<ds:datastoreItem xmlns:ds="http://schemas.openxmlformats.org/officeDocument/2006/customXml" ds:itemID="{CB01E699-5C75-45CE-8DD4-B1F3314D2F61}">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AspIT</Template>
  <TotalTime>3885</TotalTime>
  <Words>528</Words>
  <Application>Microsoft Office PowerPoint</Application>
  <PresentationFormat>Brugerdefineret</PresentationFormat>
  <Paragraphs>73</Paragraphs>
  <Slides>11</Slides>
  <Notes>0</Notes>
  <HiddenSlides>0</HiddenSlides>
  <MMClips>0</MMClips>
  <ScaleCrop>false</ScaleCrop>
  <HeadingPairs>
    <vt:vector size="6" baseType="variant">
      <vt:variant>
        <vt:lpstr>Benyttede skrifttyper</vt:lpstr>
      </vt:variant>
      <vt:variant>
        <vt:i4>6</vt:i4>
      </vt:variant>
      <vt:variant>
        <vt:lpstr>Tema</vt:lpstr>
      </vt:variant>
      <vt:variant>
        <vt:i4>1</vt:i4>
      </vt:variant>
      <vt:variant>
        <vt:lpstr>Slidetitler</vt:lpstr>
      </vt:variant>
      <vt:variant>
        <vt:i4>11</vt:i4>
      </vt:variant>
    </vt:vector>
  </HeadingPairs>
  <TitlesOfParts>
    <vt:vector size="18" baseType="lpstr">
      <vt:lpstr>Arial</vt:lpstr>
      <vt:lpstr>Calibri</vt:lpstr>
      <vt:lpstr>Calibri Light</vt:lpstr>
      <vt:lpstr>Helvetica</vt:lpstr>
      <vt:lpstr>Helvetica Neue</vt:lpstr>
      <vt:lpstr>IBM Plex Sans</vt:lpstr>
      <vt:lpstr>AspIT</vt:lpstr>
      <vt:lpstr>Introduktion til QA</vt:lpstr>
      <vt:lpstr>QA</vt:lpstr>
      <vt:lpstr>QA</vt:lpstr>
      <vt:lpstr>Brugervenlighed</vt:lpstr>
      <vt:lpstr>Responsivt design</vt:lpstr>
      <vt:lpstr>Design</vt:lpstr>
      <vt:lpstr>Links</vt:lpstr>
      <vt:lpstr>SEO</vt:lpstr>
      <vt:lpstr>Kode</vt:lpstr>
      <vt:lpstr>Hvordan kan man teste?</vt:lpstr>
      <vt:lpstr>Hvordan kan man teste?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Construction</dc:title>
  <dc:creator>Eskild Enemark</dc:creator>
  <cp:lastModifiedBy>Hanne Lund</cp:lastModifiedBy>
  <cp:revision>303</cp:revision>
  <dcterms:modified xsi:type="dcterms:W3CDTF">2024-03-05T19:32:20Z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0x010100FD3C2DB04611B4479C4478FF4249EA2B</vt:lpwstr>
  </property>
</Properties>
</file>